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768" r:id="rId1"/>
  </p:sldMasterIdLst>
  <p:notesMasterIdLst>
    <p:notesMasterId r:id="rId3"/>
  </p:notesMasterIdLst>
  <p:sldIdLst>
    <p:sldId id="256" r:id="rId2"/>
  </p:sldIdLst>
  <p:sldSz cx="9601200" cy="12801600" type="A3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964" userDrawn="1">
          <p15:clr>
            <a:srgbClr val="A4A3A4"/>
          </p15:clr>
        </p15:guide>
        <p15:guide id="2" pos="302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A2616"/>
    <a:srgbClr val="0000FF"/>
    <a:srgbClr val="000099"/>
    <a:srgbClr val="FF9999"/>
    <a:srgbClr val="FD9991"/>
    <a:srgbClr val="FF9966"/>
    <a:srgbClr val="FFFF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739" autoAdjust="0"/>
    <p:restoredTop sz="94660"/>
  </p:normalViewPr>
  <p:slideViewPr>
    <p:cSldViewPr snapToGrid="0" showGuides="1">
      <p:cViewPr varScale="1">
        <p:scale>
          <a:sx n="34" d="100"/>
          <a:sy n="34" d="100"/>
        </p:scale>
        <p:origin x="1806" y="90"/>
      </p:cViewPr>
      <p:guideLst>
        <p:guide orient="horz" pos="3964"/>
        <p:guide pos="3024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50" d="100"/>
          <a:sy n="50" d="100"/>
        </p:scale>
        <p:origin x="834" y="5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036763" y="1098550"/>
            <a:ext cx="2625725" cy="34988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83138"/>
            <a:ext cx="5445125" cy="39131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20844793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59886" rtl="0" eaLnBrk="1" latinLnBrk="0" hangingPunct="1">
      <a:defRPr kumimoji="1" sz="1261" kern="1200">
        <a:solidFill>
          <a:schemeClr val="tx1"/>
        </a:solidFill>
        <a:latin typeface="+mn-lt"/>
        <a:ea typeface="+mn-ea"/>
        <a:cs typeface="+mn-cs"/>
      </a:defRPr>
    </a:lvl1pPr>
    <a:lvl2pPr marL="479942" algn="l" defTabSz="959886" rtl="0" eaLnBrk="1" latinLnBrk="0" hangingPunct="1">
      <a:defRPr kumimoji="1" sz="1261" kern="1200">
        <a:solidFill>
          <a:schemeClr val="tx1"/>
        </a:solidFill>
        <a:latin typeface="+mn-lt"/>
        <a:ea typeface="+mn-ea"/>
        <a:cs typeface="+mn-cs"/>
      </a:defRPr>
    </a:lvl2pPr>
    <a:lvl3pPr marL="959886" algn="l" defTabSz="959886" rtl="0" eaLnBrk="1" latinLnBrk="0" hangingPunct="1">
      <a:defRPr kumimoji="1" sz="1261" kern="1200">
        <a:solidFill>
          <a:schemeClr val="tx1"/>
        </a:solidFill>
        <a:latin typeface="+mn-lt"/>
        <a:ea typeface="+mn-ea"/>
        <a:cs typeface="+mn-cs"/>
      </a:defRPr>
    </a:lvl3pPr>
    <a:lvl4pPr marL="1439826" algn="l" defTabSz="959886" rtl="0" eaLnBrk="1" latinLnBrk="0" hangingPunct="1">
      <a:defRPr kumimoji="1" sz="1261" kern="1200">
        <a:solidFill>
          <a:schemeClr val="tx1"/>
        </a:solidFill>
        <a:latin typeface="+mn-lt"/>
        <a:ea typeface="+mn-ea"/>
        <a:cs typeface="+mn-cs"/>
      </a:defRPr>
    </a:lvl4pPr>
    <a:lvl5pPr marL="1919768" algn="l" defTabSz="959886" rtl="0" eaLnBrk="1" latinLnBrk="0" hangingPunct="1">
      <a:defRPr kumimoji="1" sz="1261" kern="1200">
        <a:solidFill>
          <a:schemeClr val="tx1"/>
        </a:solidFill>
        <a:latin typeface="+mn-lt"/>
        <a:ea typeface="+mn-ea"/>
        <a:cs typeface="+mn-cs"/>
      </a:defRPr>
    </a:lvl5pPr>
    <a:lvl6pPr marL="2399710" algn="l" defTabSz="959886" rtl="0" eaLnBrk="1" latinLnBrk="0" hangingPunct="1">
      <a:defRPr kumimoji="1" sz="1261" kern="1200">
        <a:solidFill>
          <a:schemeClr val="tx1"/>
        </a:solidFill>
        <a:latin typeface="+mn-lt"/>
        <a:ea typeface="+mn-ea"/>
        <a:cs typeface="+mn-cs"/>
      </a:defRPr>
    </a:lvl6pPr>
    <a:lvl7pPr marL="2879654" algn="l" defTabSz="959886" rtl="0" eaLnBrk="1" latinLnBrk="0" hangingPunct="1">
      <a:defRPr kumimoji="1" sz="1261" kern="1200">
        <a:solidFill>
          <a:schemeClr val="tx1"/>
        </a:solidFill>
        <a:latin typeface="+mn-lt"/>
        <a:ea typeface="+mn-ea"/>
        <a:cs typeface="+mn-cs"/>
      </a:defRPr>
    </a:lvl7pPr>
    <a:lvl8pPr marL="3359596" algn="l" defTabSz="959886" rtl="0" eaLnBrk="1" latinLnBrk="0" hangingPunct="1">
      <a:defRPr kumimoji="1" sz="1261" kern="1200">
        <a:solidFill>
          <a:schemeClr val="tx1"/>
        </a:solidFill>
        <a:latin typeface="+mn-lt"/>
        <a:ea typeface="+mn-ea"/>
        <a:cs typeface="+mn-cs"/>
      </a:defRPr>
    </a:lvl8pPr>
    <a:lvl9pPr marL="3839537" algn="l" defTabSz="959886" rtl="0" eaLnBrk="1" latinLnBrk="0" hangingPunct="1">
      <a:defRPr kumimoji="1" sz="1261" kern="1200">
        <a:solidFill>
          <a:schemeClr val="tx1"/>
        </a:solidFill>
        <a:latin typeface="+mn-lt"/>
        <a:ea typeface="+mn-ea"/>
        <a:cs typeface="+mn-cs"/>
      </a:defRPr>
    </a:lvl9pPr>
  </p:notesStyle>
  <p:extLst>
    <p:ext uri="{620B2872-D7B9-4A21-9093-7833F8D536E1}">
      <p15:sldGuideLst xmlns:p15="http://schemas.microsoft.com/office/powerpoint/2012/main">
        <p15:guide id="1" orient="horz" pos="3130" userDrawn="1">
          <p15:clr>
            <a:srgbClr val="F26B43"/>
          </p15:clr>
        </p15:guide>
        <p15:guide id="2" pos="2144" userDrawn="1">
          <p15:clr>
            <a:srgbClr val="F26B43"/>
          </p15:clr>
        </p15:guide>
      </p15:sldGuideLst>
    </p:ext>
  </p:extLst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2038350" y="1098550"/>
            <a:ext cx="2622550" cy="349885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5575381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2095079"/>
            <a:ext cx="8161020" cy="4456853"/>
          </a:xfrm>
        </p:spPr>
        <p:txBody>
          <a:bodyPr anchor="b"/>
          <a:lstStyle>
            <a:lvl1pPr algn="ctr">
              <a:defRPr sz="63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0150" y="6723804"/>
            <a:ext cx="7200900" cy="3090756"/>
          </a:xfrm>
        </p:spPr>
        <p:txBody>
          <a:bodyPr/>
          <a:lstStyle>
            <a:lvl1pPr marL="0" indent="0" algn="ctr">
              <a:buNone/>
              <a:defRPr sz="2520"/>
            </a:lvl1pPr>
            <a:lvl2pPr marL="480060" indent="0" algn="ctr">
              <a:buNone/>
              <a:defRPr sz="2100"/>
            </a:lvl2pPr>
            <a:lvl3pPr marL="960120" indent="0" algn="ctr">
              <a:buNone/>
              <a:defRPr sz="1890"/>
            </a:lvl3pPr>
            <a:lvl4pPr marL="1440180" indent="0" algn="ctr">
              <a:buNone/>
              <a:defRPr sz="1680"/>
            </a:lvl4pPr>
            <a:lvl5pPr marL="1920240" indent="0" algn="ctr">
              <a:buNone/>
              <a:defRPr sz="1680"/>
            </a:lvl5pPr>
            <a:lvl6pPr marL="2400300" indent="0" algn="ctr">
              <a:buNone/>
              <a:defRPr sz="1680"/>
            </a:lvl6pPr>
            <a:lvl7pPr marL="2880360" indent="0" algn="ctr">
              <a:buNone/>
              <a:defRPr sz="1680"/>
            </a:lvl7pPr>
            <a:lvl8pPr marL="3360420" indent="0" algn="ctr">
              <a:buNone/>
              <a:defRPr sz="1680"/>
            </a:lvl8pPr>
            <a:lvl9pPr marL="3840480" indent="0" algn="ctr">
              <a:buNone/>
              <a:defRPr sz="168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FCEB5-A018-429E-A8BD-D5DD028B8552}" type="datetimeFigureOut">
              <a:rPr kumimoji="1" lang="ja-JP" altLang="en-US" smtClean="0"/>
              <a:t>2025/4/6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4F7E4-199A-4D33-9F0C-2A2D4F704F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70299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FCEB5-A018-429E-A8BD-D5DD028B8552}" type="datetimeFigureOut">
              <a:rPr kumimoji="1" lang="ja-JP" altLang="en-US" smtClean="0"/>
              <a:t>2025/4/6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4F7E4-199A-4D33-9F0C-2A2D4F704F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62970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0861" y="681567"/>
            <a:ext cx="2070259" cy="10848764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0085" y="681567"/>
            <a:ext cx="6090761" cy="10848764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FCEB5-A018-429E-A8BD-D5DD028B8552}" type="datetimeFigureOut">
              <a:rPr kumimoji="1" lang="ja-JP" altLang="en-US" smtClean="0"/>
              <a:t>2025/4/6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4F7E4-199A-4D33-9F0C-2A2D4F704F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35255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FCEB5-A018-429E-A8BD-D5DD028B8552}" type="datetimeFigureOut">
              <a:rPr kumimoji="1" lang="ja-JP" altLang="en-US" smtClean="0"/>
              <a:t>2025/4/6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4F7E4-199A-4D33-9F0C-2A2D4F704F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56622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084" y="3191515"/>
            <a:ext cx="8281035" cy="5325109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5084" y="8567000"/>
            <a:ext cx="8281035" cy="2800349"/>
          </a:xfrm>
        </p:spPr>
        <p:txBody>
          <a:bodyPr/>
          <a:lstStyle>
            <a:lvl1pPr marL="0" indent="0">
              <a:buNone/>
              <a:defRPr sz="2520">
                <a:solidFill>
                  <a:schemeClr val="tx1"/>
                </a:solidFill>
              </a:defRPr>
            </a:lvl1pPr>
            <a:lvl2pPr marL="48006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960120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3pPr>
            <a:lvl4pPr marL="14401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4pPr>
            <a:lvl5pPr marL="192024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5pPr>
            <a:lvl6pPr marL="240030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6pPr>
            <a:lvl7pPr marL="288036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7pPr>
            <a:lvl8pPr marL="33604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8pPr>
            <a:lvl9pPr marL="38404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FCEB5-A018-429E-A8BD-D5DD028B8552}" type="datetimeFigureOut">
              <a:rPr kumimoji="1" lang="ja-JP" altLang="en-US" smtClean="0"/>
              <a:t>2025/4/6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4F7E4-199A-4D33-9F0C-2A2D4F704F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10551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0083" y="3407833"/>
            <a:ext cx="4080510" cy="81224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0608" y="3407833"/>
            <a:ext cx="4080510" cy="81224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FCEB5-A018-429E-A8BD-D5DD028B8552}" type="datetimeFigureOut">
              <a:rPr kumimoji="1" lang="ja-JP" altLang="en-US" smtClean="0"/>
              <a:t>2025/4/6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4F7E4-199A-4D33-9F0C-2A2D4F704F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976771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5" y="681571"/>
            <a:ext cx="8281035" cy="2474384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1336" y="3138172"/>
            <a:ext cx="4061757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1336" y="4676140"/>
            <a:ext cx="4061757" cy="68778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0608" y="3138172"/>
            <a:ext cx="4081761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60608" y="4676140"/>
            <a:ext cx="4081761" cy="68778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FCEB5-A018-429E-A8BD-D5DD028B8552}" type="datetimeFigureOut">
              <a:rPr kumimoji="1" lang="ja-JP" altLang="en-US" smtClean="0"/>
              <a:t>2025/4/6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4F7E4-199A-4D33-9F0C-2A2D4F704F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4772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FCEB5-A018-429E-A8BD-D5DD028B8552}" type="datetimeFigureOut">
              <a:rPr kumimoji="1" lang="ja-JP" altLang="en-US" smtClean="0"/>
              <a:t>2025/4/6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4F7E4-199A-4D33-9F0C-2A2D4F704F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384419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FCEB5-A018-429E-A8BD-D5DD028B8552}" type="datetimeFigureOut">
              <a:rPr kumimoji="1" lang="ja-JP" altLang="en-US" smtClean="0"/>
              <a:t>2025/4/6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4F7E4-199A-4D33-9F0C-2A2D4F704F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218531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5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1760" y="1843197"/>
            <a:ext cx="4860608" cy="9097433"/>
          </a:xfrm>
        </p:spPr>
        <p:txBody>
          <a:bodyPr/>
          <a:lstStyle>
            <a:lvl1pPr>
              <a:defRPr sz="3360"/>
            </a:lvl1pPr>
            <a:lvl2pPr>
              <a:defRPr sz="2940"/>
            </a:lvl2pPr>
            <a:lvl3pPr>
              <a:defRPr sz="252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5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FCEB5-A018-429E-A8BD-D5DD028B8552}" type="datetimeFigureOut">
              <a:rPr kumimoji="1" lang="ja-JP" altLang="en-US" smtClean="0"/>
              <a:t>2025/4/6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4F7E4-199A-4D33-9F0C-2A2D4F704F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46876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5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81760" y="1843197"/>
            <a:ext cx="4860608" cy="9097433"/>
          </a:xfrm>
        </p:spPr>
        <p:txBody>
          <a:bodyPr anchor="t"/>
          <a:lstStyle>
            <a:lvl1pPr marL="0" indent="0">
              <a:buNone/>
              <a:defRPr sz="3360"/>
            </a:lvl1pPr>
            <a:lvl2pPr marL="480060" indent="0">
              <a:buNone/>
              <a:defRPr sz="2940"/>
            </a:lvl2pPr>
            <a:lvl3pPr marL="960120" indent="0">
              <a:buNone/>
              <a:defRPr sz="2520"/>
            </a:lvl3pPr>
            <a:lvl4pPr marL="1440180" indent="0">
              <a:buNone/>
              <a:defRPr sz="2100"/>
            </a:lvl4pPr>
            <a:lvl5pPr marL="1920240" indent="0">
              <a:buNone/>
              <a:defRPr sz="2100"/>
            </a:lvl5pPr>
            <a:lvl6pPr marL="2400300" indent="0">
              <a:buNone/>
              <a:defRPr sz="2100"/>
            </a:lvl6pPr>
            <a:lvl7pPr marL="2880360" indent="0">
              <a:buNone/>
              <a:defRPr sz="2100"/>
            </a:lvl7pPr>
            <a:lvl8pPr marL="3360420" indent="0">
              <a:buNone/>
              <a:defRPr sz="2100"/>
            </a:lvl8pPr>
            <a:lvl9pPr marL="3840480" indent="0">
              <a:buNone/>
              <a:defRPr sz="21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5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FCEB5-A018-429E-A8BD-D5DD028B8552}" type="datetimeFigureOut">
              <a:rPr kumimoji="1" lang="ja-JP" altLang="en-US" smtClean="0"/>
              <a:t>2025/4/6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4F7E4-199A-4D33-9F0C-2A2D4F704F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502394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0085" y="681571"/>
            <a:ext cx="8281035" cy="24743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085" y="3407833"/>
            <a:ext cx="8281035" cy="81224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smtClean="0"/>
              <a:t>4/6/2025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80400" y="11865189"/>
            <a:ext cx="3240405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44554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960120" rtl="0" eaLnBrk="1" latinLnBrk="0" hangingPunct="1">
        <a:lnSpc>
          <a:spcPct val="90000"/>
        </a:lnSpc>
        <a:spcBef>
          <a:spcPct val="0"/>
        </a:spcBef>
        <a:buNone/>
        <a:defRPr kumimoji="1" sz="46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0030" indent="-240030" algn="l" defTabSz="960120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kumimoji="1" sz="2940" kern="1200">
          <a:solidFill>
            <a:schemeClr val="tx1"/>
          </a:solidFill>
          <a:latin typeface="+mn-lt"/>
          <a:ea typeface="+mn-ea"/>
          <a:cs typeface="+mn-cs"/>
        </a:defRPr>
      </a:lvl1pPr>
      <a:lvl2pPr marL="7200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802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216027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64033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31203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40805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6012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2024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40030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8036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6042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4048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4032" userDrawn="1">
          <p15:clr>
            <a:srgbClr val="F26B43"/>
          </p15:clr>
        </p15:guide>
        <p15:guide id="2" pos="3024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8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56F097C7-9A9A-3895-E982-B3FD3707C978}"/>
              </a:ext>
            </a:extLst>
          </p:cNvPr>
          <p:cNvSpPr/>
          <p:nvPr/>
        </p:nvSpPr>
        <p:spPr>
          <a:xfrm>
            <a:off x="0" y="1602338"/>
            <a:ext cx="9601200" cy="4259019"/>
          </a:xfrm>
          <a:prstGeom prst="rect">
            <a:avLst/>
          </a:prstGeom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6E53D5A2-419F-86AB-1BFA-1C9C49DE9C69}"/>
              </a:ext>
            </a:extLst>
          </p:cNvPr>
          <p:cNvGrpSpPr/>
          <p:nvPr/>
        </p:nvGrpSpPr>
        <p:grpSpPr>
          <a:xfrm>
            <a:off x="-129722" y="306298"/>
            <a:ext cx="9135048" cy="12495302"/>
            <a:chOff x="-1323197" y="2729890"/>
            <a:chExt cx="8965389" cy="12263233"/>
          </a:xfrm>
        </p:grpSpPr>
        <p:grpSp>
          <p:nvGrpSpPr>
            <p:cNvPr id="4" name="キャンバス 3">
              <a:extLst>
                <a:ext uri="{FF2B5EF4-FFF2-40B4-BE49-F238E27FC236}">
                  <a16:creationId xmlns:a16="http://schemas.microsoft.com/office/drawing/2014/main" id="{6078396D-1D16-EF26-46B2-F3E59B3C2602}"/>
                </a:ext>
              </a:extLst>
            </p:cNvPr>
            <p:cNvGrpSpPr/>
            <p:nvPr/>
          </p:nvGrpSpPr>
          <p:grpSpPr>
            <a:xfrm>
              <a:off x="-1323197" y="2729890"/>
              <a:ext cx="8965389" cy="12263233"/>
              <a:chOff x="-898763" y="2604638"/>
              <a:chExt cx="9383719" cy="12266005"/>
            </a:xfrm>
          </p:grpSpPr>
          <p:sp>
            <p:nvSpPr>
              <p:cNvPr id="10" name="四角形: 角を丸くする 9">
                <a:extLst>
                  <a:ext uri="{FF2B5EF4-FFF2-40B4-BE49-F238E27FC236}">
                    <a16:creationId xmlns:a16="http://schemas.microsoft.com/office/drawing/2014/main" id="{69BF724F-E4CE-8816-4459-F8F71E765F71}"/>
                  </a:ext>
                </a:extLst>
              </p:cNvPr>
              <p:cNvSpPr/>
              <p:nvPr/>
            </p:nvSpPr>
            <p:spPr>
              <a:xfrm>
                <a:off x="-480045" y="12289464"/>
                <a:ext cx="4420659" cy="1833334"/>
              </a:xfrm>
              <a:prstGeom prst="roundRect">
                <a:avLst/>
              </a:prstGeom>
              <a:solidFill>
                <a:schemeClr val="bg1">
                  <a:alpha val="65000"/>
                </a:schemeClr>
              </a:solidFill>
              <a:ln w="101600" cap="flat" cmpd="sng" algn="ctr">
                <a:solidFill>
                  <a:srgbClr val="FD9991"/>
                </a:solidFill>
                <a:prstDash val="solid"/>
                <a:miter lim="800000"/>
              </a:ln>
              <a:effectLst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ot="0" spcFirstLastPara="0" vert="horz" wrap="square" lIns="69878" tIns="34939" rIns="69878" bIns="3493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sz="1223" b="1" kern="100" dirty="0">
                    <a:solidFill>
                      <a:srgbClr val="000000"/>
                    </a:solidFill>
                    <a:effectLst>
                      <a:outerShdw blurRad="1270000" dist="50800" dir="5400000" algn="ctr" rotWithShape="0">
                        <a:srgbClr val="000000">
                          <a:alpha val="0"/>
                        </a:srgbClr>
                      </a:outerShdw>
                    </a:effectLst>
                    <a:latin typeface="BIZ UDPゴシック" panose="020B0400000000000000" pitchFamily="50" charset="-128"/>
                    <a:ea typeface="游明朝" panose="02020400000000000000" pitchFamily="18" charset="-128"/>
                    <a:cs typeface="Times New Roman" panose="02020603050405020304" pitchFamily="18" charset="0"/>
                  </a:rPr>
                  <a:t> </a:t>
                </a:r>
                <a:endParaRPr lang="ja-JP" altLang="en-US" sz="802" kern="100" dirty="0">
                  <a:effectLst>
                    <a:outerShdw blurRad="1270000" dist="50800" dir="5400000" algn="ctr" rotWithShape="0">
                      <a:srgbClr val="000000">
                        <a:alpha val="0"/>
                      </a:srgbClr>
                    </a:outerShdw>
                  </a:effectLst>
                  <a:ea typeface="游明朝" panose="02020400000000000000" pitchFamily="18" charset="-128"/>
                  <a:cs typeface="Times New Roman" panose="02020603050405020304" pitchFamily="18" charset="0"/>
                </a:endParaRPr>
              </a:p>
            </p:txBody>
          </p:sp>
          <p:sp>
            <p:nvSpPr>
              <p:cNvPr id="11" name="楕円 10">
                <a:extLst>
                  <a:ext uri="{FF2B5EF4-FFF2-40B4-BE49-F238E27FC236}">
                    <a16:creationId xmlns:a16="http://schemas.microsoft.com/office/drawing/2014/main" id="{273BFE2D-9C20-1EB4-FE7C-2FBC95ED6602}"/>
                  </a:ext>
                </a:extLst>
              </p:cNvPr>
              <p:cNvSpPr/>
              <p:nvPr/>
            </p:nvSpPr>
            <p:spPr>
              <a:xfrm>
                <a:off x="-46289" y="3148235"/>
                <a:ext cx="8531245" cy="2436381"/>
              </a:xfrm>
              <a:prstGeom prst="ellipse">
                <a:avLst/>
              </a:prstGeom>
              <a:pattFill prst="pct60">
                <a:fgClr>
                  <a:srgbClr val="FD9991"/>
                </a:fgClr>
                <a:bgClr>
                  <a:schemeClr val="bg1"/>
                </a:bgClr>
              </a:pattFill>
              <a:ln w="41275" cmpd="thinThick"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69878" tIns="34939" rIns="69878" bIns="3493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ja-JP" altLang="en-US" sz="3668" dirty="0"/>
              </a:p>
            </p:txBody>
          </p:sp>
          <p:sp>
            <p:nvSpPr>
              <p:cNvPr id="12" name="正方形/長方形 11">
                <a:extLst>
                  <a:ext uri="{FF2B5EF4-FFF2-40B4-BE49-F238E27FC236}">
                    <a16:creationId xmlns:a16="http://schemas.microsoft.com/office/drawing/2014/main" id="{E9A866A0-2F7C-3CCB-782C-010FCA008DFF}"/>
                  </a:ext>
                </a:extLst>
              </p:cNvPr>
              <p:cNvSpPr/>
              <p:nvPr/>
            </p:nvSpPr>
            <p:spPr>
              <a:xfrm>
                <a:off x="5156814" y="3903155"/>
                <a:ext cx="2822719" cy="1084829"/>
              </a:xfrm>
              <a:prstGeom prst="rect">
                <a:avLst/>
              </a:prstGeom>
              <a:noFill/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ot="0" spcFirstLastPara="0" vert="horz" wrap="square" lIns="69878" tIns="34939" rIns="69878" bIns="3493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ja-JP" altLang="en-US" sz="7336" b="1" kern="100" dirty="0">
                    <a:latin typeface="游明朝" panose="02020400000000000000" pitchFamily="18" charset="-128"/>
                    <a:ea typeface="HGP創英角ﾎﾟｯﾌﾟ体" panose="040B0A00000000000000" pitchFamily="50" charset="-128"/>
                    <a:cs typeface="Times New Roman" panose="02020603050405020304" pitchFamily="18" charset="0"/>
                  </a:rPr>
                  <a:t>ひろば</a:t>
                </a:r>
                <a:endParaRPr lang="ja-JP" altLang="en-US" sz="7336" kern="100" dirty="0">
                  <a:latin typeface="游明朝" panose="02020400000000000000" pitchFamily="18" charset="-128"/>
                  <a:ea typeface="游明朝" panose="02020400000000000000" pitchFamily="18" charset="-128"/>
                  <a:cs typeface="Times New Roman" panose="02020603050405020304" pitchFamily="18" charset="0"/>
                </a:endParaRPr>
              </a:p>
            </p:txBody>
          </p:sp>
          <p:sp>
            <p:nvSpPr>
              <p:cNvPr id="15" name="テキスト ボックス 1">
                <a:extLst>
                  <a:ext uri="{FF2B5EF4-FFF2-40B4-BE49-F238E27FC236}">
                    <a16:creationId xmlns:a16="http://schemas.microsoft.com/office/drawing/2014/main" id="{EBDDE565-8FF3-049F-93F9-07F1B3B415B3}"/>
                  </a:ext>
                </a:extLst>
              </p:cNvPr>
              <p:cNvSpPr txBox="1"/>
              <p:nvPr/>
            </p:nvSpPr>
            <p:spPr>
              <a:xfrm rot="19855370">
                <a:off x="-595691" y="2604638"/>
                <a:ext cx="2265564" cy="1031008"/>
              </a:xfrm>
              <a:prstGeom prst="rect">
                <a:avLst/>
              </a:prstGeom>
              <a:noFill/>
              <a:ln w="6350">
                <a:noFill/>
              </a:ln>
            </p:spPr>
            <p:txBody>
              <a:bodyPr rot="0" spcFirstLastPara="0" vert="horz" wrap="none" lIns="69878" tIns="34939" rIns="69878" bIns="34939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just">
                  <a:lnSpc>
                    <a:spcPts val="3517"/>
                  </a:lnSpc>
                </a:pPr>
                <a:r>
                  <a:rPr lang="ja-JP" altLang="en-US" sz="2345" b="1" kern="100" dirty="0">
                    <a:latin typeface="游明朝" panose="02020400000000000000" pitchFamily="18" charset="-128"/>
                    <a:ea typeface="HGP創英角ﾎﾟｯﾌﾟ体" panose="040B0A00000000000000" pitchFamily="50" charset="-128"/>
                    <a:cs typeface="Times New Roman" panose="02020603050405020304" pitchFamily="18" charset="0"/>
                  </a:rPr>
                  <a:t>初めての方、</a:t>
                </a:r>
                <a:endParaRPr lang="ja-JP" altLang="en-US" sz="2345" kern="100" dirty="0">
                  <a:latin typeface="游明朝" panose="02020400000000000000" pitchFamily="18" charset="-128"/>
                  <a:ea typeface="游明朝" panose="02020400000000000000" pitchFamily="18" charset="-128"/>
                  <a:cs typeface="Times New Roman" panose="02020603050405020304" pitchFamily="18" charset="0"/>
                </a:endParaRPr>
              </a:p>
              <a:p>
                <a:pPr algn="just">
                  <a:lnSpc>
                    <a:spcPts val="3517"/>
                  </a:lnSpc>
                </a:pPr>
                <a:r>
                  <a:rPr lang="ja-JP" altLang="en-US" sz="2345" b="1" kern="100" dirty="0">
                    <a:latin typeface="游明朝" panose="02020400000000000000" pitchFamily="18" charset="-128"/>
                    <a:ea typeface="HGP創英角ﾎﾟｯﾌﾟ体" panose="040B0A00000000000000" pitchFamily="50" charset="-128"/>
                    <a:cs typeface="Times New Roman" panose="02020603050405020304" pitchFamily="18" charset="0"/>
                  </a:rPr>
                  <a:t>おひとりでの参加も</a:t>
                </a:r>
                <a:endParaRPr lang="ja-JP" altLang="en-US" sz="2345" kern="100" dirty="0">
                  <a:latin typeface="游明朝" panose="02020400000000000000" pitchFamily="18" charset="-128"/>
                  <a:ea typeface="游明朝" panose="02020400000000000000" pitchFamily="18" charset="-128"/>
                  <a:cs typeface="Times New Roman" panose="02020603050405020304" pitchFamily="18" charset="0"/>
                </a:endParaRPr>
              </a:p>
              <a:p>
                <a:pPr algn="just">
                  <a:lnSpc>
                    <a:spcPts val="3517"/>
                  </a:lnSpc>
                </a:pPr>
                <a:r>
                  <a:rPr lang="ja-JP" altLang="en-US" sz="2345" b="1" kern="100" dirty="0">
                    <a:latin typeface="游明朝" panose="02020400000000000000" pitchFamily="18" charset="-128"/>
                    <a:ea typeface="HGP創英角ﾎﾟｯﾌﾟ体" panose="040B0A00000000000000" pitchFamily="50" charset="-128"/>
                    <a:cs typeface="Times New Roman" panose="02020603050405020304" pitchFamily="18" charset="0"/>
                  </a:rPr>
                  <a:t>大歓迎です！！</a:t>
                </a:r>
                <a:endParaRPr lang="ja-JP" altLang="en-US" sz="2345" kern="100" dirty="0">
                  <a:latin typeface="游明朝" panose="02020400000000000000" pitchFamily="18" charset="-128"/>
                  <a:ea typeface="游明朝" panose="02020400000000000000" pitchFamily="18" charset="-128"/>
                  <a:cs typeface="Times New Roman" panose="02020603050405020304" pitchFamily="18" charset="0"/>
                </a:endParaRPr>
              </a:p>
              <a:p>
                <a:pPr algn="just">
                  <a:lnSpc>
                    <a:spcPts val="3517"/>
                  </a:lnSpc>
                </a:pPr>
                <a:r>
                  <a:rPr lang="en-US" sz="2345" b="1" kern="100" dirty="0">
                    <a:latin typeface="HGP創英角ﾎﾟｯﾌﾟ体" panose="040B0A00000000000000" pitchFamily="50" charset="-128"/>
                    <a:ea typeface="游明朝" panose="02020400000000000000" pitchFamily="18" charset="-128"/>
                    <a:cs typeface="Times New Roman" panose="02020603050405020304" pitchFamily="18" charset="0"/>
                  </a:rPr>
                  <a:t> </a:t>
                </a:r>
                <a:endParaRPr lang="ja-JP" altLang="en-US" sz="2345" kern="100" dirty="0">
                  <a:latin typeface="游明朝" panose="02020400000000000000" pitchFamily="18" charset="-128"/>
                  <a:ea typeface="游明朝" panose="02020400000000000000" pitchFamily="18" charset="-128"/>
                  <a:cs typeface="Times New Roman" panose="02020603050405020304" pitchFamily="18" charset="0"/>
                </a:endParaRPr>
              </a:p>
              <a:p>
                <a:pPr algn="just"/>
                <a:r>
                  <a:rPr lang="en-US" sz="1375" b="1" kern="100" dirty="0">
                    <a:latin typeface="HGP創英角ﾎﾟｯﾌﾟ体" panose="040B0A00000000000000" pitchFamily="50" charset="-128"/>
                    <a:ea typeface="游明朝" panose="02020400000000000000" pitchFamily="18" charset="-128"/>
                    <a:cs typeface="Times New Roman" panose="02020603050405020304" pitchFamily="18" charset="0"/>
                  </a:rPr>
                  <a:t> </a:t>
                </a:r>
                <a:endParaRPr lang="ja-JP" altLang="en-US" sz="802" kern="100" dirty="0">
                  <a:latin typeface="游明朝" panose="02020400000000000000" pitchFamily="18" charset="-128"/>
                  <a:ea typeface="游明朝" panose="02020400000000000000" pitchFamily="18" charset="-128"/>
                  <a:cs typeface="Times New Roman" panose="02020603050405020304" pitchFamily="18" charset="0"/>
                </a:endParaRPr>
              </a:p>
              <a:p>
                <a:pPr algn="just"/>
                <a:r>
                  <a:rPr lang="en-US" sz="1375" b="1" kern="100" dirty="0">
                    <a:latin typeface="HGP創英角ﾎﾟｯﾌﾟ体" panose="040B0A00000000000000" pitchFamily="50" charset="-128"/>
                    <a:ea typeface="游明朝" panose="02020400000000000000" pitchFamily="18" charset="-128"/>
                    <a:cs typeface="Times New Roman" panose="02020603050405020304" pitchFamily="18" charset="0"/>
                  </a:rPr>
                  <a:t> </a:t>
                </a:r>
                <a:endParaRPr lang="ja-JP" altLang="en-US" sz="802" kern="100" dirty="0">
                  <a:latin typeface="游明朝" panose="02020400000000000000" pitchFamily="18" charset="-128"/>
                  <a:ea typeface="游明朝" panose="02020400000000000000" pitchFamily="18" charset="-128"/>
                  <a:cs typeface="Times New Roman" panose="02020603050405020304" pitchFamily="18" charset="0"/>
                </a:endParaRPr>
              </a:p>
              <a:p>
                <a:pPr indent="312008" algn="just"/>
                <a:r>
                  <a:rPr lang="en-US" sz="1223" b="1" kern="100" dirty="0">
                    <a:latin typeface="游明朝" panose="02020400000000000000" pitchFamily="18" charset="-128"/>
                    <a:ea typeface="HG丸ｺﾞｼｯｸM-PRO" panose="020F0600000000000000" pitchFamily="50" charset="-128"/>
                    <a:cs typeface="Times New Roman" panose="02020603050405020304" pitchFamily="18" charset="0"/>
                  </a:rPr>
                  <a:t> </a:t>
                </a:r>
                <a:endParaRPr lang="ja-JP" altLang="en-US" sz="802" kern="100" dirty="0">
                  <a:latin typeface="游明朝" panose="02020400000000000000" pitchFamily="18" charset="-128"/>
                  <a:ea typeface="游明朝" panose="02020400000000000000" pitchFamily="18" charset="-128"/>
                  <a:cs typeface="Times New Roman" panose="02020603050405020304" pitchFamily="18" charset="0"/>
                </a:endParaRPr>
              </a:p>
              <a:p>
                <a:pPr algn="just"/>
                <a:r>
                  <a:rPr lang="en-US" sz="1681" kern="100" dirty="0">
                    <a:latin typeface="游明朝" panose="02020400000000000000" pitchFamily="18" charset="-128"/>
                    <a:ea typeface="HG丸ｺﾞｼｯｸM-PRO" panose="020F0600000000000000" pitchFamily="50" charset="-128"/>
                    <a:cs typeface="Times New Roman" panose="02020603050405020304" pitchFamily="18" charset="0"/>
                  </a:rPr>
                  <a:t> </a:t>
                </a:r>
                <a:endParaRPr lang="ja-JP" altLang="en-US" sz="802" kern="100" dirty="0">
                  <a:latin typeface="游明朝" panose="02020400000000000000" pitchFamily="18" charset="-128"/>
                  <a:ea typeface="游明朝" panose="02020400000000000000" pitchFamily="18" charset="-128"/>
                  <a:cs typeface="Times New Roman" panose="02020603050405020304" pitchFamily="18" charset="0"/>
                </a:endParaRPr>
              </a:p>
            </p:txBody>
          </p:sp>
          <p:sp>
            <p:nvSpPr>
              <p:cNvPr id="19" name="テキスト ボックス 28066033">
                <a:extLst>
                  <a:ext uri="{FF2B5EF4-FFF2-40B4-BE49-F238E27FC236}">
                    <a16:creationId xmlns:a16="http://schemas.microsoft.com/office/drawing/2014/main" id="{7049A963-9FDA-760A-E473-FB826507294F}"/>
                  </a:ext>
                </a:extLst>
              </p:cNvPr>
              <p:cNvSpPr txBox="1"/>
              <p:nvPr/>
            </p:nvSpPr>
            <p:spPr>
              <a:xfrm>
                <a:off x="2329187" y="3417486"/>
                <a:ext cx="2740094" cy="535940"/>
              </a:xfrm>
              <a:prstGeom prst="rect">
                <a:avLst/>
              </a:prstGeom>
              <a:noFill/>
              <a:ln w="6350">
                <a:noFill/>
              </a:ln>
            </p:spPr>
            <p:txBody>
              <a:bodyPr rot="0" spcFirstLastPara="0" vert="horz" wrap="none" lIns="69878" tIns="34939" rIns="69878" bIns="34939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just"/>
                <a:r>
                  <a:rPr lang="ja-JP" altLang="en-US" sz="2735" b="1" kern="100" dirty="0">
                    <a:latin typeface="游明朝" panose="02020400000000000000" pitchFamily="18" charset="-128"/>
                    <a:ea typeface="BIZ UDPゴシック" panose="020B0400000000000000" pitchFamily="50" charset="-128"/>
                    <a:cs typeface="Times New Roman" panose="02020603050405020304" pitchFamily="18" charset="0"/>
                  </a:rPr>
                  <a:t>保健師によるつどいの場</a:t>
                </a:r>
                <a:endParaRPr lang="ja-JP" altLang="en-US" sz="2735" kern="100" dirty="0">
                  <a:latin typeface="游明朝" panose="02020400000000000000" pitchFamily="18" charset="-128"/>
                  <a:ea typeface="游明朝" panose="02020400000000000000" pitchFamily="18" charset="-128"/>
                  <a:cs typeface="Times New Roman" panose="02020603050405020304" pitchFamily="18" charset="0"/>
                </a:endParaRPr>
              </a:p>
            </p:txBody>
          </p:sp>
          <p:sp>
            <p:nvSpPr>
              <p:cNvPr id="17" name="テキスト ボックス 610424061">
                <a:extLst>
                  <a:ext uri="{FF2B5EF4-FFF2-40B4-BE49-F238E27FC236}">
                    <a16:creationId xmlns:a16="http://schemas.microsoft.com/office/drawing/2014/main" id="{D3250C49-2909-2D2C-DD85-843A91F4F5F4}"/>
                  </a:ext>
                </a:extLst>
              </p:cNvPr>
              <p:cNvSpPr txBox="1"/>
              <p:nvPr/>
            </p:nvSpPr>
            <p:spPr>
              <a:xfrm>
                <a:off x="85188" y="6501571"/>
                <a:ext cx="7198123" cy="192760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lIns="69878" tIns="34939" rIns="69878" bIns="34939" anchor="ctr">
                <a:noAutofit/>
              </a:bodyPr>
              <a:lstStyle/>
              <a:p>
                <a:pPr marL="567729" algn="dist">
                  <a:lnSpc>
                    <a:spcPts val="2599"/>
                  </a:lnSpc>
                </a:pPr>
                <a:r>
                  <a:rPr lang="ja-JP" altLang="en-US" sz="3260" b="1" kern="0" spc="432" dirty="0">
                    <a:ln w="6604" cap="flat" cmpd="sng" algn="ctr">
                      <a:solidFill>
                        <a:srgbClr val="000099"/>
                      </a:solidFill>
                      <a:prstDash val="solid"/>
                      <a:round/>
                    </a:ln>
                    <a:solidFill>
                      <a:srgbClr val="FA2616"/>
                    </a:solidFill>
                    <a:effectLst>
                      <a:outerShdw blurRad="50800" dist="50800" dir="5400000" algn="ctr" rotWithShape="0">
                        <a:srgbClr val="FF0000"/>
                      </a:outerShdw>
                    </a:effectLst>
                    <a:latin typeface="HGP創英角ﾎﾟｯﾌﾟ体" panose="040B0A00000000000000" pitchFamily="50" charset="-128"/>
                    <a:ea typeface="HGP創英角ﾎﾟｯﾌﾟ体" panose="040B0A00000000000000" pitchFamily="50" charset="-128"/>
                    <a:cs typeface="Times New Roman" panose="02020603050405020304" pitchFamily="18" charset="0"/>
                  </a:rPr>
                  <a:t>開催日</a:t>
                </a:r>
                <a:r>
                  <a:rPr lang="ja-JP" altLang="en-US" sz="3260" b="1" kern="0" dirty="0">
                    <a:ln w="6604" cap="flat" cmpd="sng" algn="ctr">
                      <a:solidFill>
                        <a:srgbClr val="000099"/>
                      </a:solidFill>
                      <a:prstDash val="solid"/>
                      <a:round/>
                    </a:ln>
                    <a:solidFill>
                      <a:srgbClr val="FA2616"/>
                    </a:solidFill>
                    <a:effectLst>
                      <a:outerShdw blurRad="50800" dist="50800" dir="5400000" algn="ctr" rotWithShape="0">
                        <a:srgbClr val="FF0000"/>
                      </a:outerShdw>
                    </a:effectLst>
                    <a:latin typeface="HGP創英角ﾎﾟｯﾌﾟ体" panose="040B0A00000000000000" pitchFamily="50" charset="-128"/>
                    <a:ea typeface="HGP創英角ﾎﾟｯﾌﾟ体" panose="040B0A00000000000000" pitchFamily="50" charset="-128"/>
                    <a:cs typeface="Times New Roman" panose="02020603050405020304" pitchFamily="18" charset="0"/>
                  </a:rPr>
                  <a:t>・・４月２１日（月）</a:t>
                </a:r>
                <a:endParaRPr lang="ja-JP" altLang="en-US" sz="3260" b="1" kern="100" dirty="0">
                  <a:ln w="6604" cap="flat" cmpd="sng" algn="ctr">
                    <a:solidFill>
                      <a:srgbClr val="000099"/>
                    </a:solidFill>
                    <a:prstDash val="solid"/>
                    <a:round/>
                  </a:ln>
                  <a:solidFill>
                    <a:srgbClr val="FA2616"/>
                  </a:solidFill>
                  <a:effectLst>
                    <a:outerShdw blurRad="50800" dist="50800" dir="5400000" algn="ctr" rotWithShape="0">
                      <a:srgbClr val="FF0000"/>
                    </a:outerShdw>
                  </a:effectLst>
                  <a:latin typeface="HGP創英角ﾎﾟｯﾌﾟ体" panose="040B0A00000000000000" pitchFamily="50" charset="-128"/>
                  <a:ea typeface="HGP創英角ﾎﾟｯﾌﾟ体" panose="040B0A00000000000000" pitchFamily="50" charset="-128"/>
                  <a:cs typeface="Times New Roman" panose="02020603050405020304" pitchFamily="18" charset="0"/>
                </a:endParaRPr>
              </a:p>
              <a:p>
                <a:pPr marL="567729">
                  <a:lnSpc>
                    <a:spcPts val="2599"/>
                  </a:lnSpc>
                </a:pPr>
                <a:endParaRPr lang="en-US" altLang="ja-JP" sz="3260" b="1" kern="0" spc="256" dirty="0">
                  <a:ln w="6604" cap="flat" cmpd="sng" algn="ctr">
                    <a:solidFill>
                      <a:srgbClr val="000099"/>
                    </a:solidFill>
                    <a:prstDash val="solid"/>
                    <a:round/>
                  </a:ln>
                  <a:solidFill>
                    <a:srgbClr val="FA2616"/>
                  </a:solidFill>
                  <a:effectLst>
                    <a:outerShdw blurRad="50800" dist="50800" dir="5400000" algn="ctr" rotWithShape="0">
                      <a:srgbClr val="FF0000"/>
                    </a:outerShdw>
                  </a:effectLst>
                  <a:latin typeface="HGP創英角ﾎﾟｯﾌﾟ体" panose="040B0A00000000000000" pitchFamily="50" charset="-128"/>
                  <a:ea typeface="HGP創英角ﾎﾟｯﾌﾟ体" panose="040B0A00000000000000" pitchFamily="50" charset="-128"/>
                  <a:cs typeface="Times New Roman" panose="02020603050405020304" pitchFamily="18" charset="0"/>
                </a:endParaRPr>
              </a:p>
              <a:p>
                <a:pPr marL="567729" algn="dist">
                  <a:lnSpc>
                    <a:spcPts val="2599"/>
                  </a:lnSpc>
                </a:pPr>
                <a:r>
                  <a:rPr lang="ja-JP" altLang="en-US" sz="3260" b="1" kern="0" spc="256" dirty="0">
                    <a:ln w="6604" cap="flat" cmpd="sng" algn="ctr">
                      <a:solidFill>
                        <a:srgbClr val="000099"/>
                      </a:solidFill>
                      <a:prstDash val="solid"/>
                      <a:round/>
                    </a:ln>
                    <a:solidFill>
                      <a:srgbClr val="FA2616"/>
                    </a:solidFill>
                    <a:effectLst>
                      <a:outerShdw blurRad="50800" dist="50800" dir="5400000" algn="ctr" rotWithShape="0">
                        <a:srgbClr val="FF0000"/>
                      </a:outerShdw>
                    </a:effectLst>
                    <a:latin typeface="HGP創英角ﾎﾟｯﾌﾟ体" panose="040B0A00000000000000" pitchFamily="50" charset="-128"/>
                    <a:ea typeface="HGP創英角ﾎﾟｯﾌﾟ体" panose="040B0A00000000000000" pitchFamily="50" charset="-128"/>
                    <a:cs typeface="Times New Roman" panose="02020603050405020304" pitchFamily="18" charset="0"/>
                  </a:rPr>
                  <a:t>時　　間</a:t>
                </a:r>
                <a:r>
                  <a:rPr lang="ja-JP" altLang="en-US" sz="3260" b="1" kern="100" dirty="0">
                    <a:ln w="6604" cap="flat" cmpd="sng" algn="ctr">
                      <a:solidFill>
                        <a:srgbClr val="000099"/>
                      </a:solidFill>
                      <a:prstDash val="solid"/>
                      <a:round/>
                    </a:ln>
                    <a:solidFill>
                      <a:srgbClr val="FA2616"/>
                    </a:solidFill>
                    <a:effectLst>
                      <a:outerShdw blurRad="50800" dist="50800" dir="5400000" algn="ctr" rotWithShape="0">
                        <a:srgbClr val="FF0000"/>
                      </a:outerShdw>
                    </a:effectLst>
                    <a:latin typeface="HGP創英角ﾎﾟｯﾌﾟ体" panose="040B0A00000000000000" pitchFamily="50" charset="-128"/>
                    <a:ea typeface="HGP創英角ﾎﾟｯﾌﾟ体" panose="040B0A00000000000000" pitchFamily="50" charset="-128"/>
                    <a:cs typeface="Times New Roman" panose="02020603050405020304" pitchFamily="18" charset="0"/>
                  </a:rPr>
                  <a:t>・・</a:t>
                </a:r>
                <a:r>
                  <a:rPr lang="en-US" sz="3260" b="1" kern="100" dirty="0">
                    <a:ln w="6604" cap="flat" cmpd="sng" algn="ctr">
                      <a:solidFill>
                        <a:srgbClr val="000099"/>
                      </a:solidFill>
                      <a:prstDash val="solid"/>
                      <a:round/>
                    </a:ln>
                    <a:solidFill>
                      <a:srgbClr val="FA2616"/>
                    </a:solidFill>
                    <a:effectLst>
                      <a:outerShdw blurRad="50800" dist="50800" dir="5400000" algn="ctr" rotWithShape="0">
                        <a:srgbClr val="FF0000"/>
                      </a:outerShdw>
                    </a:effectLst>
                    <a:latin typeface="HGP創英角ﾎﾟｯﾌﾟ体" panose="040B0A00000000000000" pitchFamily="50" charset="-128"/>
                    <a:ea typeface="HGP創英角ﾎﾟｯﾌﾟ体" panose="040B0A00000000000000" pitchFamily="50" charset="-128"/>
                    <a:cs typeface="Times New Roman" panose="02020603050405020304" pitchFamily="18" charset="0"/>
                  </a:rPr>
                  <a:t>10:00</a:t>
                </a:r>
                <a:r>
                  <a:rPr lang="ja-JP" altLang="en-US" sz="3260" b="1" kern="100" dirty="0">
                    <a:ln w="6604" cap="flat" cmpd="sng" algn="ctr">
                      <a:solidFill>
                        <a:srgbClr val="000099"/>
                      </a:solidFill>
                      <a:prstDash val="solid"/>
                      <a:round/>
                    </a:ln>
                    <a:solidFill>
                      <a:srgbClr val="FA2616"/>
                    </a:solidFill>
                    <a:effectLst>
                      <a:outerShdw blurRad="50800" dist="50800" dir="5400000" algn="ctr" rotWithShape="0">
                        <a:srgbClr val="FF0000"/>
                      </a:outerShdw>
                    </a:effectLst>
                    <a:latin typeface="HGP創英角ﾎﾟｯﾌﾟ体" panose="040B0A00000000000000" pitchFamily="50" charset="-128"/>
                    <a:ea typeface="HGP創英角ﾎﾟｯﾌﾟ体" panose="040B0A00000000000000" pitchFamily="50" charset="-128"/>
                    <a:cs typeface="Times New Roman" panose="02020603050405020304" pitchFamily="18" charset="0"/>
                  </a:rPr>
                  <a:t>～</a:t>
                </a:r>
                <a:r>
                  <a:rPr lang="en-US" sz="3260" b="1" kern="100" dirty="0">
                    <a:ln w="6604" cap="flat" cmpd="sng" algn="ctr">
                      <a:solidFill>
                        <a:srgbClr val="000099"/>
                      </a:solidFill>
                      <a:prstDash val="solid"/>
                      <a:round/>
                    </a:ln>
                    <a:solidFill>
                      <a:srgbClr val="FA2616"/>
                    </a:solidFill>
                    <a:effectLst>
                      <a:outerShdw blurRad="50800" dist="50800" dir="5400000" algn="ctr" rotWithShape="0">
                        <a:srgbClr val="FF0000"/>
                      </a:outerShdw>
                    </a:effectLst>
                    <a:latin typeface="HGP創英角ﾎﾟｯﾌﾟ体" panose="040B0A00000000000000" pitchFamily="50" charset="-128"/>
                    <a:ea typeface="HGP創英角ﾎﾟｯﾌﾟ体" panose="040B0A00000000000000" pitchFamily="50" charset="-128"/>
                    <a:cs typeface="Times New Roman" panose="02020603050405020304" pitchFamily="18" charset="0"/>
                  </a:rPr>
                  <a:t>11:00</a:t>
                </a:r>
                <a:r>
                  <a:rPr lang="en-US" sz="3260" b="1" kern="100" dirty="0">
                    <a:ln w="6604" cap="flat" cmpd="sng" algn="ctr">
                      <a:solidFill>
                        <a:srgbClr val="000099"/>
                      </a:solidFill>
                      <a:prstDash val="solid"/>
                      <a:round/>
                    </a:ln>
                    <a:solidFill>
                      <a:srgbClr val="FA2616"/>
                    </a:solidFill>
                    <a:effectLst>
                      <a:outerShdw blurRad="50800" dist="50800" dir="5400000" algn="ctr" rotWithShape="0">
                        <a:srgbClr val="FF0000"/>
                      </a:outerShdw>
                    </a:effectLst>
                    <a:latin typeface="游明朝" panose="02020400000000000000" pitchFamily="18" charset="-128"/>
                    <a:ea typeface="游明朝" panose="02020400000000000000" pitchFamily="18" charset="-128"/>
                    <a:cs typeface="Times New Roman" panose="02020603050405020304" pitchFamily="18" charset="0"/>
                  </a:rPr>
                  <a:t> </a:t>
                </a:r>
                <a:endParaRPr lang="ja-JP" altLang="en-US" sz="3260" kern="100" dirty="0">
                  <a:ln>
                    <a:solidFill>
                      <a:srgbClr val="000099"/>
                    </a:solidFill>
                  </a:ln>
                  <a:solidFill>
                    <a:srgbClr val="FA2616"/>
                  </a:solidFill>
                  <a:effectLst>
                    <a:outerShdw blurRad="50800" dist="50800" dir="5400000" algn="ctr" rotWithShape="0">
                      <a:srgbClr val="FF0000"/>
                    </a:outerShdw>
                  </a:effectLst>
                  <a:latin typeface="游明朝" panose="02020400000000000000" pitchFamily="18" charset="-128"/>
                  <a:ea typeface="游明朝" panose="02020400000000000000" pitchFamily="18" charset="-128"/>
                  <a:cs typeface="Times New Roman" panose="02020603050405020304" pitchFamily="18" charset="0"/>
                </a:endParaRPr>
              </a:p>
            </p:txBody>
          </p:sp>
          <p:sp>
            <p:nvSpPr>
              <p:cNvPr id="23" name="テキスト ボックス 636137375">
                <a:extLst>
                  <a:ext uri="{FF2B5EF4-FFF2-40B4-BE49-F238E27FC236}">
                    <a16:creationId xmlns:a16="http://schemas.microsoft.com/office/drawing/2014/main" id="{F47528A4-F7FD-2BCD-A46F-869F8875DAC6}"/>
                  </a:ext>
                </a:extLst>
              </p:cNvPr>
              <p:cNvSpPr txBox="1"/>
              <p:nvPr/>
            </p:nvSpPr>
            <p:spPr>
              <a:xfrm>
                <a:off x="-713260" y="5418767"/>
                <a:ext cx="6712863" cy="1806103"/>
              </a:xfrm>
              <a:prstGeom prst="rect">
                <a:avLst/>
              </a:prstGeom>
              <a:noFill/>
              <a:ln w="6350">
                <a:noFill/>
              </a:ln>
            </p:spPr>
            <p:txBody>
              <a:bodyPr rot="0" spcFirstLastPara="0" vert="horz" wrap="none" lIns="69878" tIns="34939" rIns="69878" bIns="34939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just">
                  <a:lnSpc>
                    <a:spcPts val="4396"/>
                  </a:lnSpc>
                </a:pPr>
                <a:r>
                  <a:rPr lang="ja-JP" altLang="en-US" sz="3260" b="1" kern="100" dirty="0">
                    <a:ln w="6604" cap="flat" cmpd="sng" algn="ctr">
                      <a:noFill/>
                      <a:prstDash val="solid"/>
                      <a:round/>
                    </a:ln>
                    <a:solidFill>
                      <a:schemeClr val="bg1"/>
                    </a:solidFill>
                    <a:effectLst>
                      <a:outerShdw dist="38100" dir="2700000" algn="tl" rotWithShape="0">
                        <a:schemeClr val="accent2"/>
                      </a:outerShdw>
                    </a:effectLst>
                    <a:latin typeface="HGP創英角ﾎﾟｯﾌﾟ体" panose="040B0A00000000000000" pitchFamily="50" charset="-128"/>
                    <a:ea typeface="HGP創英角ﾎﾟｯﾌﾟ体" panose="040B0A00000000000000" pitchFamily="50" charset="-128"/>
                    <a:cs typeface="Times New Roman" panose="02020603050405020304" pitchFamily="18" charset="0"/>
                  </a:rPr>
                  <a:t>　　</a:t>
                </a:r>
                <a:r>
                  <a:rPr lang="ja-JP" altLang="en-US" sz="4400" b="1" kern="100" dirty="0">
                    <a:ln w="6604" cap="flat" cmpd="sng" algn="ctr">
                      <a:noFill/>
                      <a:prstDash val="solid"/>
                      <a:round/>
                    </a:ln>
                    <a:solidFill>
                      <a:srgbClr val="002060"/>
                    </a:solidFill>
                    <a:effectLst>
                      <a:outerShdw dist="38100" dir="2700000" algn="tl" rotWithShape="0">
                        <a:schemeClr val="accent2"/>
                      </a:outerShdw>
                    </a:effectLst>
                    <a:latin typeface="HGP創英角ﾎﾟｯﾌﾟ体" panose="040B0A00000000000000" pitchFamily="50" charset="-128"/>
                    <a:ea typeface="HGP創英角ﾎﾟｯﾌﾟ体" panose="040B0A00000000000000" pitchFamily="50" charset="-128"/>
                    <a:cs typeface="Times New Roman" panose="02020603050405020304" pitchFamily="18" charset="0"/>
                  </a:rPr>
                  <a:t>テーマ　</a:t>
                </a:r>
                <a:endParaRPr lang="en-US" altLang="ja-JP" sz="4400" b="1" kern="100" dirty="0">
                  <a:ln w="6604" cap="flat" cmpd="sng" algn="ctr">
                    <a:noFill/>
                    <a:prstDash val="solid"/>
                    <a:round/>
                  </a:ln>
                  <a:solidFill>
                    <a:srgbClr val="002060"/>
                  </a:solidFill>
                  <a:effectLst>
                    <a:outerShdw dist="38100" dir="2700000" algn="tl" rotWithShape="0">
                      <a:schemeClr val="accent2"/>
                    </a:outerShdw>
                  </a:effectLst>
                  <a:latin typeface="HGP創英角ﾎﾟｯﾌﾟ体" panose="040B0A00000000000000" pitchFamily="50" charset="-128"/>
                  <a:ea typeface="HGP創英角ﾎﾟｯﾌﾟ体" panose="040B0A00000000000000" pitchFamily="50" charset="-128"/>
                  <a:cs typeface="Times New Roman" panose="02020603050405020304" pitchFamily="18" charset="0"/>
                </a:endParaRPr>
              </a:p>
              <a:p>
                <a:pPr algn="just">
                  <a:lnSpc>
                    <a:spcPts val="4396"/>
                  </a:lnSpc>
                </a:pPr>
                <a:r>
                  <a:rPr lang="ja-JP" altLang="en-US" sz="4400" b="1" kern="100" dirty="0">
                    <a:ln w="6604" cap="flat" cmpd="sng" algn="ctr">
                      <a:noFill/>
                      <a:prstDash val="solid"/>
                      <a:round/>
                    </a:ln>
                    <a:solidFill>
                      <a:srgbClr val="002060"/>
                    </a:solidFill>
                    <a:effectLst>
                      <a:outerShdw dist="38100" dir="2700000" algn="tl" rotWithShape="0">
                        <a:schemeClr val="accent2"/>
                      </a:outerShdw>
                    </a:effectLst>
                    <a:latin typeface="HGP創英角ﾎﾟｯﾌﾟ体" panose="040B0A00000000000000" pitchFamily="50" charset="-128"/>
                    <a:ea typeface="HGP創英角ﾎﾟｯﾌﾟ体" panose="040B0A00000000000000" pitchFamily="50" charset="-128"/>
                    <a:cs typeface="Times New Roman" panose="02020603050405020304" pitchFamily="18" charset="0"/>
                  </a:rPr>
                  <a:t>　　　目👀を動かして、脳トレーニング！</a:t>
                </a:r>
                <a:endParaRPr lang="en-US" altLang="ja-JP" sz="4400" b="1" kern="100" dirty="0">
                  <a:ln w="6604" cap="flat" cmpd="sng" algn="ctr">
                    <a:noFill/>
                    <a:prstDash val="solid"/>
                    <a:round/>
                  </a:ln>
                  <a:solidFill>
                    <a:srgbClr val="002060"/>
                  </a:solidFill>
                  <a:effectLst>
                    <a:outerShdw dist="38100" dir="2700000" algn="tl" rotWithShape="0">
                      <a:schemeClr val="accent2"/>
                    </a:outerShdw>
                  </a:effectLst>
                  <a:latin typeface="HGP創英角ﾎﾟｯﾌﾟ体" panose="040B0A00000000000000" pitchFamily="50" charset="-128"/>
                  <a:ea typeface="HGP創英角ﾎﾟｯﾌﾟ体" panose="040B0A00000000000000" pitchFamily="50" charset="-128"/>
                  <a:cs typeface="Times New Roman" panose="02020603050405020304" pitchFamily="18" charset="0"/>
                </a:endParaRPr>
              </a:p>
              <a:p>
                <a:pPr algn="just">
                  <a:lnSpc>
                    <a:spcPts val="4396"/>
                  </a:lnSpc>
                </a:pPr>
                <a:r>
                  <a:rPr lang="ja-JP" altLang="en-US" sz="3260" b="1" kern="100" dirty="0">
                    <a:ln w="6604" cap="flat" cmpd="sng" algn="ctr">
                      <a:noFill/>
                      <a:prstDash val="solid"/>
                      <a:round/>
                    </a:ln>
                    <a:solidFill>
                      <a:srgbClr val="002060"/>
                    </a:solidFill>
                    <a:effectLst>
                      <a:outerShdw dist="38100" dir="2700000" algn="tl" rotWithShape="0">
                        <a:schemeClr val="accent2"/>
                      </a:outerShdw>
                    </a:effectLst>
                    <a:latin typeface="HGP創英角ﾎﾟｯﾌﾟ体" panose="040B0A00000000000000" pitchFamily="50" charset="-128"/>
                    <a:ea typeface="HGP創英角ﾎﾟｯﾌﾟ体" panose="040B0A00000000000000" pitchFamily="50" charset="-128"/>
                    <a:cs typeface="Times New Roman" panose="02020603050405020304" pitchFamily="18" charset="0"/>
                  </a:rPr>
                  <a:t>　　　　　　</a:t>
                </a:r>
                <a:endParaRPr lang="ja-JP" altLang="en-US" sz="4689" b="1" kern="100" dirty="0">
                  <a:ln w="6604" cap="flat" cmpd="sng" algn="ctr">
                    <a:solidFill>
                      <a:srgbClr val="DD8047"/>
                    </a:solidFill>
                    <a:prstDash val="solid"/>
                    <a:round/>
                  </a:ln>
                  <a:solidFill>
                    <a:srgbClr val="002060"/>
                  </a:solidFill>
                  <a:effectLst>
                    <a:outerShdw dist="38100" dir="2700000" algn="tl" rotWithShape="0">
                      <a:srgbClr val="FA2616"/>
                    </a:outerShdw>
                  </a:effectLst>
                  <a:latin typeface="HGP創英角ﾎﾟｯﾌﾟ体" panose="040B0A00000000000000" pitchFamily="50" charset="-128"/>
                  <a:ea typeface="HGP創英角ﾎﾟｯﾌﾟ体" panose="040B0A00000000000000" pitchFamily="50" charset="-128"/>
                  <a:cs typeface="Times New Roman" panose="02020603050405020304" pitchFamily="18" charset="0"/>
                </a:endParaRPr>
              </a:p>
            </p:txBody>
          </p:sp>
          <p:sp>
            <p:nvSpPr>
              <p:cNvPr id="27" name="テキスト ボックス 1">
                <a:extLst>
                  <a:ext uri="{FF2B5EF4-FFF2-40B4-BE49-F238E27FC236}">
                    <a16:creationId xmlns:a16="http://schemas.microsoft.com/office/drawing/2014/main" id="{E05C0286-8FEC-5C94-6224-D26678FB75E3}"/>
                  </a:ext>
                </a:extLst>
              </p:cNvPr>
              <p:cNvSpPr txBox="1"/>
              <p:nvPr/>
            </p:nvSpPr>
            <p:spPr>
              <a:xfrm>
                <a:off x="1119482" y="8541406"/>
                <a:ext cx="915671" cy="384175"/>
              </a:xfrm>
              <a:prstGeom prst="rect">
                <a:avLst/>
              </a:prstGeom>
              <a:noFill/>
              <a:ln w="6350">
                <a:noFill/>
              </a:ln>
            </p:spPr>
            <p:txBody>
              <a:bodyPr rot="0" spcFirstLastPara="0" vert="horz" wrap="none" lIns="69878" tIns="34939" rIns="69878" bIns="34939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ts val="1911"/>
                  </a:lnSpc>
                </a:pPr>
                <a:r>
                  <a:rPr lang="ja-JP" altLang="en-US" sz="1954" b="1" kern="100" dirty="0">
                    <a:ln w="9525" cap="flat" cmpd="sng" algn="ctr">
                      <a:solidFill>
                        <a:srgbClr val="FFFFFF"/>
                      </a:solidFill>
                      <a:prstDash val="solid"/>
                      <a:round/>
                    </a:ln>
                    <a:solidFill>
                      <a:srgbClr val="000099"/>
                    </a:solidFill>
                    <a:effectLst>
                      <a:outerShdw blurRad="12700" dist="38100" dir="2700000" algn="tl">
                        <a:schemeClr val="bg1">
                          <a:lumMod val="50000"/>
                        </a:schemeClr>
                      </a:outerShdw>
                    </a:effectLst>
                    <a:highlight>
                      <a:srgbClr val="FF0000"/>
                    </a:highlight>
                    <a:latin typeface="游明朝" panose="02020400000000000000" pitchFamily="18" charset="-128"/>
                    <a:ea typeface="BIZ UDPゴシック" panose="020B0400000000000000" pitchFamily="50" charset="-128"/>
                    <a:cs typeface="Times New Roman" panose="02020603050405020304" pitchFamily="18" charset="0"/>
                  </a:rPr>
                  <a:t>　</a:t>
                </a:r>
                <a:r>
                  <a:rPr lang="ja-JP" altLang="en-US" sz="1954" b="1" kern="100" dirty="0">
                    <a:solidFill>
                      <a:srgbClr val="000099"/>
                    </a:solidFill>
                    <a:highlight>
                      <a:srgbClr val="FF0000"/>
                    </a:highlight>
                    <a:latin typeface="游明朝" panose="02020400000000000000" pitchFamily="18" charset="-128"/>
                    <a:ea typeface="BIZ UDPゴシック" panose="020B0400000000000000" pitchFamily="50" charset="-128"/>
                    <a:cs typeface="Times New Roman" panose="02020603050405020304" pitchFamily="18" charset="0"/>
                  </a:rPr>
                  <a:t>　　　　　　　</a:t>
                </a:r>
                <a:endParaRPr lang="ja-JP" altLang="en-US" sz="1954" kern="100" dirty="0">
                  <a:solidFill>
                    <a:srgbClr val="000099"/>
                  </a:solidFill>
                  <a:highlight>
                    <a:srgbClr val="FF0000"/>
                  </a:highlight>
                  <a:latin typeface="游明朝" panose="02020400000000000000" pitchFamily="18" charset="-128"/>
                  <a:ea typeface="游明朝" panose="02020400000000000000" pitchFamily="18" charset="-128"/>
                  <a:cs typeface="Times New Roman" panose="02020603050405020304" pitchFamily="18" charset="0"/>
                </a:endParaRPr>
              </a:p>
              <a:p>
                <a:pPr algn="just">
                  <a:lnSpc>
                    <a:spcPts val="1528"/>
                  </a:lnSpc>
                </a:pPr>
                <a:r>
                  <a:rPr lang="ja-JP" altLang="en-US" sz="1954" b="1" kern="100" dirty="0">
                    <a:solidFill>
                      <a:srgbClr val="000099"/>
                    </a:solidFill>
                    <a:highlight>
                      <a:srgbClr val="FF0000"/>
                    </a:highlight>
                    <a:latin typeface="游明朝" panose="02020400000000000000" pitchFamily="18" charset="-128"/>
                    <a:ea typeface="BIZ UDPゴシック" panose="020B0400000000000000" pitchFamily="50" charset="-128"/>
                    <a:cs typeface="Times New Roman" panose="02020603050405020304" pitchFamily="18" charset="0"/>
                  </a:rPr>
                  <a:t>　　　</a:t>
                </a:r>
                <a:endParaRPr lang="ja-JP" altLang="en-US" sz="1954" kern="100" dirty="0">
                  <a:solidFill>
                    <a:srgbClr val="000099"/>
                  </a:solidFill>
                  <a:highlight>
                    <a:srgbClr val="FF0000"/>
                  </a:highlight>
                  <a:latin typeface="游明朝" panose="02020400000000000000" pitchFamily="18" charset="-128"/>
                  <a:ea typeface="游明朝" panose="02020400000000000000" pitchFamily="18" charset="-128"/>
                  <a:cs typeface="Times New Roman" panose="02020603050405020304" pitchFamily="18" charset="0"/>
                </a:endParaRPr>
              </a:p>
              <a:p>
                <a:pPr algn="just">
                  <a:lnSpc>
                    <a:spcPts val="1528"/>
                  </a:lnSpc>
                </a:pPr>
                <a:r>
                  <a:rPr lang="en-US" sz="1954" b="1" kern="100" dirty="0">
                    <a:solidFill>
                      <a:srgbClr val="000099"/>
                    </a:solidFill>
                    <a:highlight>
                      <a:srgbClr val="FF0000"/>
                    </a:highlight>
                    <a:latin typeface="BIZ UDPゴシック" panose="020B0400000000000000" pitchFamily="50" charset="-128"/>
                    <a:ea typeface="游明朝" panose="02020400000000000000" pitchFamily="18" charset="-128"/>
                    <a:cs typeface="Times New Roman" panose="02020603050405020304" pitchFamily="18" charset="0"/>
                  </a:rPr>
                  <a:t> </a:t>
                </a:r>
                <a:endParaRPr lang="ja-JP" altLang="en-US" sz="1954" kern="100" dirty="0">
                  <a:solidFill>
                    <a:srgbClr val="000099"/>
                  </a:solidFill>
                  <a:highlight>
                    <a:srgbClr val="FF0000"/>
                  </a:highlight>
                  <a:latin typeface="游明朝" panose="02020400000000000000" pitchFamily="18" charset="-128"/>
                  <a:ea typeface="游明朝" panose="02020400000000000000" pitchFamily="18" charset="-128"/>
                  <a:cs typeface="Times New Roman" panose="02020603050405020304" pitchFamily="18" charset="0"/>
                </a:endParaRPr>
              </a:p>
              <a:p>
                <a:pPr algn="just">
                  <a:lnSpc>
                    <a:spcPts val="1528"/>
                  </a:lnSpc>
                </a:pPr>
                <a:r>
                  <a:rPr lang="en-US" sz="1954" b="1" kern="100" dirty="0">
                    <a:solidFill>
                      <a:srgbClr val="000099"/>
                    </a:solidFill>
                    <a:highlight>
                      <a:srgbClr val="FF0000"/>
                    </a:highlight>
                    <a:latin typeface="BIZ UDPゴシック" panose="020B0400000000000000" pitchFamily="50" charset="-128"/>
                    <a:ea typeface="游明朝" panose="02020400000000000000" pitchFamily="18" charset="-128"/>
                    <a:cs typeface="Times New Roman" panose="02020603050405020304" pitchFamily="18" charset="0"/>
                  </a:rPr>
                  <a:t> </a:t>
                </a:r>
                <a:endParaRPr lang="ja-JP" altLang="en-US" sz="1954" kern="100" dirty="0">
                  <a:solidFill>
                    <a:srgbClr val="000099"/>
                  </a:solidFill>
                  <a:highlight>
                    <a:srgbClr val="FF0000"/>
                  </a:highlight>
                  <a:latin typeface="游明朝" panose="02020400000000000000" pitchFamily="18" charset="-128"/>
                  <a:ea typeface="游明朝" panose="02020400000000000000" pitchFamily="18" charset="-128"/>
                  <a:cs typeface="Times New Roman" panose="02020603050405020304" pitchFamily="18" charset="0"/>
                </a:endParaRPr>
              </a:p>
              <a:p>
                <a:pPr algn="just"/>
                <a:r>
                  <a:rPr lang="en-US" sz="1954" b="1" kern="100" dirty="0">
                    <a:solidFill>
                      <a:srgbClr val="000099"/>
                    </a:solidFill>
                    <a:highlight>
                      <a:srgbClr val="FF0000"/>
                    </a:highlight>
                    <a:latin typeface="游明朝" panose="02020400000000000000" pitchFamily="18" charset="-128"/>
                    <a:ea typeface="游明朝" panose="02020400000000000000" pitchFamily="18" charset="-128"/>
                    <a:cs typeface="Times New Roman" panose="02020603050405020304" pitchFamily="18" charset="0"/>
                  </a:rPr>
                  <a:t> </a:t>
                </a:r>
                <a:endParaRPr lang="ja-JP" altLang="en-US" sz="1954" kern="100" dirty="0">
                  <a:solidFill>
                    <a:srgbClr val="000099"/>
                  </a:solidFill>
                  <a:highlight>
                    <a:srgbClr val="FF0000"/>
                  </a:highlight>
                  <a:latin typeface="游明朝" panose="02020400000000000000" pitchFamily="18" charset="-128"/>
                  <a:ea typeface="游明朝" panose="02020400000000000000" pitchFamily="18" charset="-128"/>
                  <a:cs typeface="Times New Roman" panose="02020603050405020304" pitchFamily="18" charset="0"/>
                </a:endParaRPr>
              </a:p>
            </p:txBody>
          </p:sp>
          <p:sp>
            <p:nvSpPr>
              <p:cNvPr id="6" name="正方形/長方形 5">
                <a:extLst>
                  <a:ext uri="{FF2B5EF4-FFF2-40B4-BE49-F238E27FC236}">
                    <a16:creationId xmlns:a16="http://schemas.microsoft.com/office/drawing/2014/main" id="{9DCFC3A0-8C2A-1732-1857-0271310A93E6}"/>
                  </a:ext>
                </a:extLst>
              </p:cNvPr>
              <p:cNvSpPr/>
              <p:nvPr/>
            </p:nvSpPr>
            <p:spPr>
              <a:xfrm>
                <a:off x="931133" y="14184863"/>
                <a:ext cx="6883923" cy="685780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ot="0" spcFirstLastPara="0" vert="horz" wrap="square" lIns="69878" tIns="34939" rIns="69878" bIns="3493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ts val="1911"/>
                  </a:lnSpc>
                </a:pPr>
                <a:r>
                  <a:rPr lang="ja-JP" altLang="en-US" sz="1954" b="1" kern="100" dirty="0">
                    <a:solidFill>
                      <a:srgbClr val="000000"/>
                    </a:solidFill>
                    <a:latin typeface="游明朝" panose="02020400000000000000" pitchFamily="18" charset="-128"/>
                    <a:ea typeface="BIZ UDPゴシック" panose="020B0400000000000000" pitchFamily="50" charset="-128"/>
                    <a:cs typeface="Times New Roman" panose="02020603050405020304" pitchFamily="18" charset="0"/>
                  </a:rPr>
                  <a:t>お問い合わせ先　高齢者コーナー　直通</a:t>
                </a:r>
                <a:r>
                  <a:rPr lang="en-US" sz="1954" b="1" kern="100" dirty="0">
                    <a:solidFill>
                      <a:srgbClr val="000000"/>
                    </a:solidFill>
                    <a:latin typeface="Segoe UI Emoji" panose="020B0502040204020203" pitchFamily="34" charset="0"/>
                    <a:ea typeface="BIZ UDPゴシック" panose="020B0400000000000000" pitchFamily="50" charset="-128"/>
                    <a:cs typeface="Segoe UI Emoji" panose="020B0502040204020203" pitchFamily="34" charset="0"/>
                  </a:rPr>
                  <a:t>📞</a:t>
                </a:r>
                <a:r>
                  <a:rPr lang="ja-JP" altLang="en-US" sz="1954" b="1" kern="100" dirty="0">
                    <a:solidFill>
                      <a:srgbClr val="000000"/>
                    </a:solidFill>
                    <a:latin typeface="游明朝" panose="02020400000000000000" pitchFamily="18" charset="-128"/>
                    <a:ea typeface="BIZ UDPゴシック" panose="020B0400000000000000" pitchFamily="50" charset="-128"/>
                    <a:cs typeface="Times New Roman" panose="02020603050405020304" pitchFamily="18" charset="0"/>
                  </a:rPr>
                  <a:t>８６</a:t>
                </a:r>
                <a:r>
                  <a:rPr lang="en-US" altLang="ja-JP" sz="1954" b="1" kern="100" dirty="0">
                    <a:solidFill>
                      <a:srgbClr val="000000"/>
                    </a:solidFill>
                    <a:latin typeface="游明朝" panose="02020400000000000000" pitchFamily="18" charset="-128"/>
                    <a:ea typeface="BIZ UDPゴシック" panose="020B0400000000000000" pitchFamily="50" charset="-128"/>
                    <a:cs typeface="Times New Roman" panose="02020603050405020304" pitchFamily="18" charset="0"/>
                  </a:rPr>
                  <a:t>―</a:t>
                </a:r>
                <a:r>
                  <a:rPr lang="ja-JP" altLang="en-US" sz="1954" b="1" kern="100" dirty="0">
                    <a:solidFill>
                      <a:srgbClr val="000000"/>
                    </a:solidFill>
                    <a:latin typeface="游明朝" panose="02020400000000000000" pitchFamily="18" charset="-128"/>
                    <a:ea typeface="BIZ UDPゴシック" panose="020B0400000000000000" pitchFamily="50" charset="-128"/>
                    <a:cs typeface="Times New Roman" panose="02020603050405020304" pitchFamily="18" charset="0"/>
                  </a:rPr>
                  <a:t>６８２７</a:t>
                </a:r>
                <a:endParaRPr lang="ja-JP" altLang="en-US" sz="1954" kern="100" dirty="0">
                  <a:latin typeface="游明朝" panose="02020400000000000000" pitchFamily="18" charset="-128"/>
                  <a:ea typeface="游明朝" panose="02020400000000000000" pitchFamily="18" charset="-128"/>
                  <a:cs typeface="Times New Roman" panose="02020603050405020304" pitchFamily="18" charset="0"/>
                </a:endParaRPr>
              </a:p>
            </p:txBody>
          </p:sp>
          <p:sp>
            <p:nvSpPr>
              <p:cNvPr id="21" name="テキスト ボックス 1">
                <a:extLst>
                  <a:ext uri="{FF2B5EF4-FFF2-40B4-BE49-F238E27FC236}">
                    <a16:creationId xmlns:a16="http://schemas.microsoft.com/office/drawing/2014/main" id="{0A61D64D-9981-6268-51FB-62B1C60DFAFE}"/>
                  </a:ext>
                </a:extLst>
              </p:cNvPr>
              <p:cNvSpPr txBox="1"/>
              <p:nvPr/>
            </p:nvSpPr>
            <p:spPr>
              <a:xfrm>
                <a:off x="1221654" y="2786146"/>
                <a:ext cx="6826251" cy="400538"/>
              </a:xfrm>
              <a:prstGeom prst="rect">
                <a:avLst/>
              </a:prstGeom>
              <a:noFill/>
            </p:spPr>
            <p:txBody>
              <a:bodyPr spcFirstLastPara="1" wrap="none" lIns="69878" tIns="34939" rIns="69878" bIns="34939" numCol="1" anchor="ctr">
                <a:prstTxWarp prst="textArchUp">
                  <a:avLst/>
                </a:prstTxWarp>
                <a:spAutoFit/>
              </a:bodyPr>
              <a:lstStyle/>
              <a:p>
                <a:pPr algn="ctr"/>
                <a:r>
                  <a:rPr lang="ja-JP" altLang="en-US" sz="3668" b="1" kern="100" dirty="0">
                    <a:ln w="6604" cap="flat" cmpd="sng" algn="ctr">
                      <a:noFill/>
                      <a:prstDash val="solid"/>
                      <a:round/>
                    </a:ln>
                    <a:solidFill>
                      <a:srgbClr val="00CC00"/>
                    </a:solidFill>
                    <a:effectLst>
                      <a:outerShdw dist="38100" dir="2700000" algn="tl" rotWithShape="0">
                        <a:schemeClr val="accent2"/>
                      </a:outerShdw>
                    </a:effectLst>
                    <a:latin typeface="HGP創英角ﾎﾟｯﾌﾟ体" panose="040B0A00000000000000" pitchFamily="50" charset="-128"/>
                    <a:ea typeface="HGP創英角ﾎﾟｯﾌﾟ体" panose="040B0A00000000000000" pitchFamily="50" charset="-128"/>
                    <a:cs typeface="Times New Roman" panose="02020603050405020304" pitchFamily="18" charset="0"/>
                  </a:rPr>
                  <a:t>集まって！遊んで笑って！</a:t>
                </a:r>
                <a:endParaRPr lang="ja-JP" altLang="en-US" sz="3668" b="1" kern="100" dirty="0">
                  <a:ln w="6604" cap="flat" cmpd="sng" algn="ctr">
                    <a:solidFill>
                      <a:srgbClr val="DD8047"/>
                    </a:solidFill>
                    <a:prstDash val="solid"/>
                    <a:round/>
                  </a:ln>
                  <a:solidFill>
                    <a:srgbClr val="00CC00"/>
                  </a:solidFill>
                  <a:effectLst>
                    <a:outerShdw dist="38100" dir="2700000" algn="tl" rotWithShape="0">
                      <a:schemeClr val="accent2"/>
                    </a:outerShdw>
                  </a:effectLst>
                  <a:latin typeface="HGP創英角ﾎﾟｯﾌﾟ体" panose="040B0A00000000000000" pitchFamily="50" charset="-128"/>
                  <a:ea typeface="HGP創英角ﾎﾟｯﾌﾟ体" panose="040B0A00000000000000" pitchFamily="50" charset="-128"/>
                  <a:cs typeface="Times New Roman" panose="02020603050405020304" pitchFamily="18" charset="0"/>
                </a:endParaRPr>
              </a:p>
            </p:txBody>
          </p:sp>
          <p:sp>
            <p:nvSpPr>
              <p:cNvPr id="9" name="テキスト ボックス 1">
                <a:extLst>
                  <a:ext uri="{FF2B5EF4-FFF2-40B4-BE49-F238E27FC236}">
                    <a16:creationId xmlns:a16="http://schemas.microsoft.com/office/drawing/2014/main" id="{6CB3152C-5AAC-4EF0-561E-21E90906133E}"/>
                  </a:ext>
                </a:extLst>
              </p:cNvPr>
              <p:cNvSpPr txBox="1"/>
              <p:nvPr/>
            </p:nvSpPr>
            <p:spPr>
              <a:xfrm>
                <a:off x="-130531" y="9626556"/>
                <a:ext cx="8592602" cy="2378988"/>
              </a:xfrm>
              <a:prstGeom prst="rect">
                <a:avLst/>
              </a:prstGeom>
              <a:gradFill flip="none" rotWithShape="1">
                <a:gsLst>
                  <a:gs pos="68000">
                    <a:srgbClr val="FFFFBD">
                      <a:lumMod val="79000"/>
                      <a:lumOff val="21000"/>
                      <a:alpha val="63000"/>
                    </a:srgbClr>
                  </a:gs>
                  <a:gs pos="0">
                    <a:schemeClr val="accent1">
                      <a:lumMod val="45000"/>
                      <a:lumOff val="55000"/>
                    </a:schemeClr>
                  </a:gs>
                  <a:gs pos="11920">
                    <a:srgbClr val="C4D3D8"/>
                  </a:gs>
                  <a:gs pos="0">
                    <a:schemeClr val="accent1">
                      <a:lumMod val="30000"/>
                      <a:lumOff val="7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ot="0" spcFirstLastPara="0" vert="horz" wrap="none" lIns="69878" tIns="34939" rIns="69878" bIns="34939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833437" lvl="1" indent="-342900" algn="dist">
                  <a:lnSpc>
                    <a:spcPts val="4298"/>
                  </a:lnSpc>
                  <a:buFont typeface="Wingdings" panose="05000000000000000000" pitchFamily="2" charset="2"/>
                  <a:buChar char="u"/>
                  <a:tabLst>
                    <a:tab pos="2228850" algn="l"/>
                  </a:tabLst>
                </a:pPr>
                <a:r>
                  <a:rPr lang="ja-JP" altLang="en-US" sz="2400" b="1" kern="0" spc="1146" dirty="0">
                    <a:solidFill>
                      <a:srgbClr val="000099"/>
                    </a:solidFill>
                    <a:latin typeface="BIZ UDPゴシック" panose="020B0400000000000000" pitchFamily="50" charset="-128"/>
                    <a:ea typeface="BIZ UDPゴシック" panose="020B0400000000000000" pitchFamily="50" charset="-128"/>
                    <a:cs typeface="Times New Roman" panose="02020603050405020304" pitchFamily="18" charset="0"/>
                  </a:rPr>
                  <a:t>場　所</a:t>
                </a:r>
                <a:r>
                  <a:rPr lang="ja-JP" altLang="en-US" sz="2400" b="1" kern="0" dirty="0">
                    <a:solidFill>
                      <a:srgbClr val="000099"/>
                    </a:solidFill>
                    <a:latin typeface="BIZ UDPゴシック" panose="020B0400000000000000" pitchFamily="50" charset="-128"/>
                    <a:ea typeface="BIZ UDPゴシック" panose="020B0400000000000000" pitchFamily="50" charset="-128"/>
                    <a:cs typeface="Times New Roman" panose="02020603050405020304" pitchFamily="18" charset="0"/>
                  </a:rPr>
                  <a:t>　：　２階交流スペース　</a:t>
                </a:r>
                <a:endParaRPr lang="ja-JP" altLang="en-US" sz="2400" b="1" kern="100" dirty="0">
                  <a:solidFill>
                    <a:srgbClr val="000099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  <a:cs typeface="Times New Roman" panose="02020603050405020304" pitchFamily="18" charset="0"/>
                </a:endParaRPr>
              </a:p>
              <a:p>
                <a:pPr marL="833437" lvl="1" indent="-342900" algn="dist">
                  <a:lnSpc>
                    <a:spcPts val="4298"/>
                  </a:lnSpc>
                  <a:buFont typeface="Wingdings" panose="05000000000000000000" pitchFamily="2" charset="2"/>
                  <a:buChar char="u"/>
                  <a:tabLst>
                    <a:tab pos="2228850" algn="l"/>
                  </a:tabLst>
                </a:pPr>
                <a:r>
                  <a:rPr lang="ja-JP" altLang="en-US" sz="2400" b="1" kern="0" spc="271" dirty="0">
                    <a:solidFill>
                      <a:srgbClr val="000099"/>
                    </a:solidFill>
                    <a:latin typeface="BIZ UDPゴシック" panose="020B0400000000000000" pitchFamily="50" charset="-128"/>
                    <a:ea typeface="BIZ UDPゴシック" panose="020B0400000000000000" pitchFamily="50" charset="-128"/>
                    <a:cs typeface="Times New Roman" panose="02020603050405020304" pitchFamily="18" charset="0"/>
                  </a:rPr>
                  <a:t>持ち物　 </a:t>
                </a:r>
                <a:r>
                  <a:rPr lang="ja-JP" altLang="en-US" sz="2400" b="1" kern="0" dirty="0">
                    <a:solidFill>
                      <a:srgbClr val="000099"/>
                    </a:solidFill>
                    <a:latin typeface="BIZ UDPゴシック" panose="020B0400000000000000" pitchFamily="50" charset="-128"/>
                    <a:ea typeface="BIZ UDPゴシック" panose="020B0400000000000000" pitchFamily="50" charset="-128"/>
                    <a:cs typeface="Times New Roman" panose="02020603050405020304" pitchFamily="18" charset="0"/>
                  </a:rPr>
                  <a:t>：　飲み物</a:t>
                </a:r>
                <a:r>
                  <a:rPr lang="en-US" sz="2400" b="1" kern="0" dirty="0">
                    <a:solidFill>
                      <a:srgbClr val="000099"/>
                    </a:solidFill>
                    <a:latin typeface="BIZ UDPゴシック" panose="020B0400000000000000" pitchFamily="50" charset="-128"/>
                    <a:ea typeface="BIZ UDPゴシック" panose="020B0400000000000000" pitchFamily="50" charset="-128"/>
                    <a:cs typeface="Times New Roman" panose="02020603050405020304" pitchFamily="18" charset="0"/>
                  </a:rPr>
                  <a:t>,</a:t>
                </a:r>
                <a:r>
                  <a:rPr lang="ja-JP" altLang="en-US" sz="2400" b="1" kern="0" dirty="0">
                    <a:solidFill>
                      <a:srgbClr val="000099"/>
                    </a:solidFill>
                    <a:latin typeface="BIZ UDPゴシック" panose="020B0400000000000000" pitchFamily="50" charset="-128"/>
                    <a:ea typeface="BIZ UDPゴシック" panose="020B0400000000000000" pitchFamily="50" charset="-128"/>
                    <a:cs typeface="Times New Roman" panose="02020603050405020304" pitchFamily="18" charset="0"/>
                  </a:rPr>
                  <a:t>　歩きやすい靴でお越しください　</a:t>
                </a:r>
                <a:endParaRPr lang="ja-JP" altLang="en-US" sz="2400" b="1" kern="100" dirty="0">
                  <a:solidFill>
                    <a:srgbClr val="000099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  <a:cs typeface="Times New Roman" panose="02020603050405020304" pitchFamily="18" charset="0"/>
                </a:endParaRPr>
              </a:p>
              <a:p>
                <a:pPr marL="833437" lvl="1" indent="-342900" algn="dist">
                  <a:lnSpc>
                    <a:spcPts val="4298"/>
                  </a:lnSpc>
                  <a:buFont typeface="Wingdings" panose="05000000000000000000" pitchFamily="2" charset="2"/>
                  <a:buChar char="u"/>
                  <a:tabLst>
                    <a:tab pos="2228850" algn="l"/>
                  </a:tabLst>
                </a:pPr>
                <a:r>
                  <a:rPr lang="ja-JP" altLang="en-US" sz="2400" b="1" kern="0" spc="1146" dirty="0">
                    <a:solidFill>
                      <a:srgbClr val="000099"/>
                    </a:solidFill>
                    <a:latin typeface="BIZ UDPゴシック" panose="020B0400000000000000" pitchFamily="50" charset="-128"/>
                    <a:ea typeface="BIZ UDPゴシック" panose="020B0400000000000000" pitchFamily="50" charset="-128"/>
                    <a:cs typeface="Times New Roman" panose="02020603050405020304" pitchFamily="18" charset="0"/>
                  </a:rPr>
                  <a:t>定　員</a:t>
                </a:r>
                <a:r>
                  <a:rPr lang="ja-JP" altLang="en-US" sz="2400" b="1" kern="0" dirty="0">
                    <a:solidFill>
                      <a:srgbClr val="000099"/>
                    </a:solidFill>
                    <a:latin typeface="BIZ UDPゴシック" panose="020B0400000000000000" pitchFamily="50" charset="-128"/>
                    <a:ea typeface="BIZ UDPゴシック" panose="020B0400000000000000" pitchFamily="50" charset="-128"/>
                    <a:cs typeface="Times New Roman" panose="02020603050405020304" pitchFamily="18" charset="0"/>
                  </a:rPr>
                  <a:t>　：　自由参加（予約制ではありません）　　　　　</a:t>
                </a:r>
                <a:endParaRPr lang="en-US" altLang="ja-JP" sz="2400" b="1" kern="0" dirty="0">
                  <a:solidFill>
                    <a:srgbClr val="000099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  <a:cs typeface="Times New Roman" panose="02020603050405020304" pitchFamily="18" charset="0"/>
                </a:endParaRPr>
              </a:p>
              <a:p>
                <a:pPr marL="491714" lvl="1">
                  <a:lnSpc>
                    <a:spcPts val="4298"/>
                  </a:lnSpc>
                </a:pPr>
                <a:r>
                  <a:rPr lang="en-US" altLang="ja-JP" sz="2400" b="1" kern="0" dirty="0">
                    <a:solidFill>
                      <a:srgbClr val="000099"/>
                    </a:solidFill>
                    <a:latin typeface="BIZ UDPゴシック" panose="020B0400000000000000" pitchFamily="50" charset="-128"/>
                    <a:ea typeface="BIZ UDPゴシック" panose="020B0400000000000000" pitchFamily="50" charset="-128"/>
                    <a:cs typeface="Times New Roman" panose="02020603050405020304" pitchFamily="18" charset="0"/>
                  </a:rPr>
                  <a:t>   </a:t>
                </a:r>
                <a:r>
                  <a:rPr lang="ja-JP" altLang="en-US" sz="2400" b="1" kern="100" dirty="0">
                    <a:solidFill>
                      <a:srgbClr val="000099"/>
                    </a:solidFill>
                    <a:latin typeface="BIZ UDPゴシック" panose="020B0400000000000000" pitchFamily="50" charset="-128"/>
                    <a:ea typeface="BIZ UDPゴシック" panose="020B0400000000000000" pitchFamily="50" charset="-128"/>
                    <a:cs typeface="Times New Roman" panose="02020603050405020304" pitchFamily="18" charset="0"/>
                  </a:rPr>
                  <a:t>人数が多い場合は見学・応援席となる場合があります</a:t>
                </a:r>
              </a:p>
              <a:p>
                <a:pPr marL="4133744">
                  <a:lnSpc>
                    <a:spcPts val="5502"/>
                  </a:lnSpc>
                  <a:spcBef>
                    <a:spcPts val="917"/>
                  </a:spcBef>
                </a:pPr>
                <a:r>
                  <a:rPr lang="en-US" sz="2400" b="1" kern="100" dirty="0">
                    <a:latin typeface="BIZ UDPゴシック" panose="020B0400000000000000" pitchFamily="50" charset="-128"/>
                    <a:ea typeface="游明朝" panose="02020400000000000000" pitchFamily="18" charset="-128"/>
                    <a:cs typeface="Times New Roman" panose="02020603050405020304" pitchFamily="18" charset="0"/>
                  </a:rPr>
                  <a:t> </a:t>
                </a:r>
                <a:endParaRPr lang="ja-JP" altLang="en-US" sz="2400" kern="100" dirty="0">
                  <a:ea typeface="游明朝" panose="02020400000000000000" pitchFamily="18" charset="-128"/>
                  <a:cs typeface="Times New Roman" panose="02020603050405020304" pitchFamily="18" charset="0"/>
                </a:endParaRPr>
              </a:p>
              <a:p>
                <a:pPr marL="101900">
                  <a:lnSpc>
                    <a:spcPct val="150000"/>
                  </a:lnSpc>
                </a:pPr>
                <a:r>
                  <a:rPr lang="en-US" sz="2400" b="1" kern="100" dirty="0">
                    <a:solidFill>
                      <a:srgbClr val="FF0000"/>
                    </a:solidFill>
                    <a:latin typeface="BIZ UDPゴシック" panose="020B0400000000000000" pitchFamily="50" charset="-128"/>
                    <a:ea typeface="游明朝" panose="02020400000000000000" pitchFamily="18" charset="-128"/>
                    <a:cs typeface="Times New Roman" panose="02020603050405020304" pitchFamily="18" charset="0"/>
                  </a:rPr>
                  <a:t> </a:t>
                </a:r>
                <a:endParaRPr lang="en-US" altLang="ja-JP" sz="2400" b="1" kern="100" dirty="0">
                  <a:solidFill>
                    <a:srgbClr val="006600"/>
                  </a:solidFill>
                  <a:latin typeface="BIZ UDPゴシック" panose="020B0400000000000000" pitchFamily="50" charset="-128"/>
                  <a:ea typeface="游明朝" panose="02020400000000000000" pitchFamily="18" charset="-128"/>
                  <a:cs typeface="Times New Roman" panose="02020603050405020304" pitchFamily="18" charset="0"/>
                </a:endParaRPr>
              </a:p>
              <a:p>
                <a:pPr marL="101900">
                  <a:lnSpc>
                    <a:spcPct val="150000"/>
                  </a:lnSpc>
                </a:pPr>
                <a:endParaRPr lang="ja-JP" altLang="en-US" sz="2400" kern="100" dirty="0">
                  <a:ea typeface="游明朝" panose="02020400000000000000" pitchFamily="18" charset="-128"/>
                  <a:cs typeface="Times New Roman" panose="02020603050405020304" pitchFamily="18" charset="0"/>
                </a:endParaRPr>
              </a:p>
              <a:p>
                <a:pPr marL="101900">
                  <a:lnSpc>
                    <a:spcPct val="150000"/>
                  </a:lnSpc>
                </a:pPr>
                <a:r>
                  <a:rPr lang="en-US" sz="2400" b="1" kern="100" dirty="0">
                    <a:solidFill>
                      <a:srgbClr val="006600"/>
                    </a:solidFill>
                    <a:latin typeface="BIZ UDPゴシック" panose="020B0400000000000000" pitchFamily="50" charset="-128"/>
                    <a:ea typeface="游明朝" panose="02020400000000000000" pitchFamily="18" charset="-128"/>
                    <a:cs typeface="Times New Roman" panose="02020603050405020304" pitchFamily="18" charset="0"/>
                  </a:rPr>
                  <a:t> </a:t>
                </a:r>
                <a:endParaRPr lang="ja-JP" altLang="en-US" sz="2400" kern="100" dirty="0">
                  <a:ea typeface="游明朝" panose="02020400000000000000" pitchFamily="18" charset="-128"/>
                  <a:cs typeface="Times New Roman" panose="02020603050405020304" pitchFamily="18" charset="0"/>
                </a:endParaRPr>
              </a:p>
              <a:p>
                <a:pPr marL="101900">
                  <a:lnSpc>
                    <a:spcPct val="150000"/>
                  </a:lnSpc>
                </a:pPr>
                <a:r>
                  <a:rPr lang="en-US" sz="2400" kern="100" dirty="0">
                    <a:solidFill>
                      <a:srgbClr val="006600"/>
                    </a:solidFill>
                    <a:latin typeface="游ゴシック" panose="020B0400000000000000" pitchFamily="50" charset="-128"/>
                    <a:ea typeface="游明朝" panose="02020400000000000000" pitchFamily="18" charset="-128"/>
                    <a:cs typeface="Times New Roman" panose="02020603050405020304" pitchFamily="18" charset="0"/>
                  </a:rPr>
                  <a:t> </a:t>
                </a:r>
                <a:endParaRPr lang="ja-JP" altLang="en-US" sz="2400" kern="100" dirty="0">
                  <a:ea typeface="游明朝" panose="02020400000000000000" pitchFamily="18" charset="-128"/>
                  <a:cs typeface="Times New Roman" panose="02020603050405020304" pitchFamily="18" charset="0"/>
                </a:endParaRPr>
              </a:p>
              <a:p>
                <a:pPr marL="101900"/>
                <a:r>
                  <a:rPr lang="en-US" sz="2400" kern="100" dirty="0">
                    <a:ea typeface="游明朝" panose="02020400000000000000" pitchFamily="18" charset="-128"/>
                    <a:cs typeface="Times New Roman" panose="02020603050405020304" pitchFamily="18" charset="0"/>
                  </a:rPr>
                  <a:t> </a:t>
                </a:r>
                <a:endParaRPr lang="ja-JP" altLang="en-US" sz="2400" kern="100" dirty="0">
                  <a:ea typeface="游明朝" panose="02020400000000000000" pitchFamily="18" charset="-128"/>
                  <a:cs typeface="Times New Roman" panose="02020603050405020304" pitchFamily="18" charset="0"/>
                </a:endParaRPr>
              </a:p>
            </p:txBody>
          </p:sp>
          <p:sp>
            <p:nvSpPr>
              <p:cNvPr id="25" name="テキスト ボックス 1">
                <a:extLst>
                  <a:ext uri="{FF2B5EF4-FFF2-40B4-BE49-F238E27FC236}">
                    <a16:creationId xmlns:a16="http://schemas.microsoft.com/office/drawing/2014/main" id="{69DA4789-33E2-C5A5-BF4F-425349E10320}"/>
                  </a:ext>
                </a:extLst>
              </p:cNvPr>
              <p:cNvSpPr txBox="1"/>
              <p:nvPr/>
            </p:nvSpPr>
            <p:spPr>
              <a:xfrm rot="10800000" flipV="1">
                <a:off x="-898763" y="12662199"/>
                <a:ext cx="4872798" cy="1173141"/>
              </a:xfrm>
              <a:prstGeom prst="rect">
                <a:avLst/>
              </a:prstGeom>
              <a:noFill/>
              <a:ln w="6350">
                <a:noFill/>
              </a:ln>
            </p:spPr>
            <p:txBody>
              <a:bodyPr rot="0" spcFirstLastPara="0" vert="horz" wrap="none" lIns="69878" tIns="34939" rIns="69878" bIns="34939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692272" lvl="1" indent="-342900" algn="just">
                  <a:lnSpc>
                    <a:spcPts val="2300"/>
                  </a:lnSpc>
                  <a:spcBef>
                    <a:spcPts val="917"/>
                  </a:spcBef>
                  <a:buFont typeface="Wingdings" panose="05000000000000000000" pitchFamily="2" charset="2"/>
                  <a:buChar char="Ø"/>
                </a:pPr>
                <a:r>
                  <a:rPr lang="ja-JP" altLang="en-US" sz="2400" b="1" kern="100" dirty="0">
                    <a:latin typeface="游明朝" panose="02020400000000000000" pitchFamily="18" charset="-128"/>
                    <a:ea typeface="BIZ UDPゴシック" panose="020B0400000000000000" pitchFamily="50" charset="-128"/>
                    <a:cs typeface="Times New Roman" panose="02020603050405020304" pitchFamily="18" charset="0"/>
                  </a:rPr>
                  <a:t>目は脳の一部！</a:t>
                </a:r>
                <a:endParaRPr lang="en-US" altLang="ja-JP" sz="2400" b="1" kern="100" dirty="0">
                  <a:latin typeface="游明朝" panose="02020400000000000000" pitchFamily="18" charset="-128"/>
                  <a:ea typeface="BIZ UDPゴシック" panose="020B0400000000000000" pitchFamily="50" charset="-128"/>
                  <a:cs typeface="Times New Roman" panose="02020603050405020304" pitchFamily="18" charset="0"/>
                </a:endParaRPr>
              </a:p>
              <a:p>
                <a:pPr marL="349372" lvl="1" algn="just">
                  <a:lnSpc>
                    <a:spcPts val="2300"/>
                  </a:lnSpc>
                  <a:spcBef>
                    <a:spcPts val="917"/>
                  </a:spcBef>
                </a:pPr>
                <a:r>
                  <a:rPr lang="ja-JP" altLang="en-US" sz="2400" b="1" kern="100" dirty="0">
                    <a:latin typeface="游明朝" panose="02020400000000000000" pitchFamily="18" charset="-128"/>
                    <a:ea typeface="BIZ UDPゴシック" panose="020B0400000000000000" pitchFamily="50" charset="-128"/>
                    <a:cs typeface="Times New Roman" panose="02020603050405020304" pitchFamily="18" charset="0"/>
                  </a:rPr>
                  <a:t>　　動体視力は使うと向上</a:t>
                </a:r>
                <a:endParaRPr lang="en-US" altLang="ja-JP" sz="2400" b="1" kern="100" dirty="0">
                  <a:latin typeface="游明朝" panose="02020400000000000000" pitchFamily="18" charset="-128"/>
                  <a:ea typeface="BIZ UDPゴシック" panose="020B0400000000000000" pitchFamily="50" charset="-128"/>
                  <a:cs typeface="Times New Roman" panose="02020603050405020304" pitchFamily="18" charset="0"/>
                </a:endParaRPr>
              </a:p>
              <a:p>
                <a:pPr marL="349372" lvl="1" algn="just">
                  <a:lnSpc>
                    <a:spcPts val="2300"/>
                  </a:lnSpc>
                  <a:spcBef>
                    <a:spcPts val="917"/>
                  </a:spcBef>
                </a:pPr>
                <a:r>
                  <a:rPr lang="ja-JP" altLang="en-US" sz="2400" b="1" kern="100" dirty="0">
                    <a:latin typeface="游明朝" panose="02020400000000000000" pitchFamily="18" charset="-128"/>
                    <a:ea typeface="BIZ UDPゴシック" panose="020B0400000000000000" pitchFamily="50" charset="-128"/>
                    <a:cs typeface="Times New Roman" panose="02020603050405020304" pitchFamily="18" charset="0"/>
                  </a:rPr>
                  <a:t>　　　➡転倒予防に効果的　</a:t>
                </a:r>
                <a:endParaRPr lang="en-US" altLang="ja-JP" sz="2400" b="1" kern="100" dirty="0">
                  <a:latin typeface="游明朝" panose="02020400000000000000" pitchFamily="18" charset="-128"/>
                  <a:ea typeface="BIZ UDPゴシック" panose="020B0400000000000000" pitchFamily="50" charset="-128"/>
                  <a:cs typeface="Times New Roman" panose="02020603050405020304" pitchFamily="18" charset="0"/>
                </a:endParaRPr>
              </a:p>
              <a:p>
                <a:pPr marL="349372" lvl="1" algn="just">
                  <a:lnSpc>
                    <a:spcPts val="2300"/>
                  </a:lnSpc>
                  <a:spcBef>
                    <a:spcPts val="917"/>
                  </a:spcBef>
                </a:pPr>
                <a:r>
                  <a:rPr lang="ja-JP" altLang="en-US" sz="2400" b="1" kern="100" dirty="0">
                    <a:latin typeface="游明朝" panose="02020400000000000000" pitchFamily="18" charset="-128"/>
                    <a:ea typeface="BIZ UDPゴシック" panose="020B0400000000000000" pitchFamily="50" charset="-128"/>
                    <a:cs typeface="Times New Roman" panose="02020603050405020304" pitchFamily="18" charset="0"/>
                  </a:rPr>
                  <a:t>　　目の休めかた</a:t>
                </a:r>
                <a:endParaRPr lang="en-US" altLang="ja-JP" sz="2400" b="1" kern="100" dirty="0">
                  <a:latin typeface="游明朝" panose="02020400000000000000" pitchFamily="18" charset="-128"/>
                  <a:ea typeface="BIZ UDPゴシック" panose="020B0400000000000000" pitchFamily="50" charset="-128"/>
                  <a:cs typeface="Times New Roman" panose="02020603050405020304" pitchFamily="18" charset="0"/>
                </a:endParaRPr>
              </a:p>
              <a:p>
                <a:pPr marL="349372" lvl="1" algn="just">
                  <a:lnSpc>
                    <a:spcPts val="2300"/>
                  </a:lnSpc>
                  <a:spcBef>
                    <a:spcPts val="917"/>
                  </a:spcBef>
                </a:pPr>
                <a:r>
                  <a:rPr lang="ja-JP" altLang="en-US" sz="2400" b="1" kern="100" dirty="0">
                    <a:latin typeface="游明朝" panose="02020400000000000000" pitchFamily="18" charset="-128"/>
                    <a:ea typeface="BIZ UDPゴシック" panose="020B0400000000000000" pitchFamily="50" charset="-128"/>
                    <a:cs typeface="Times New Roman" panose="02020603050405020304" pitchFamily="18" charset="0"/>
                  </a:rPr>
                  <a:t>　</a:t>
                </a:r>
                <a:r>
                  <a:rPr lang="en-US" sz="2400" b="1" kern="100" dirty="0">
                    <a:latin typeface="BIZ UDPゴシック" panose="020B0400000000000000" pitchFamily="50" charset="-128"/>
                    <a:ea typeface="游明朝" panose="02020400000000000000" pitchFamily="18" charset="-128"/>
                    <a:cs typeface="Times New Roman" panose="02020603050405020304" pitchFamily="18" charset="0"/>
                  </a:rPr>
                  <a:t> </a:t>
                </a:r>
                <a:endParaRPr lang="ja-JP" altLang="en-US" sz="2400" kern="100" dirty="0">
                  <a:latin typeface="游明朝" panose="02020400000000000000" pitchFamily="18" charset="-128"/>
                  <a:ea typeface="游明朝" panose="02020400000000000000" pitchFamily="18" charset="-128"/>
                  <a:cs typeface="Times New Roman" panose="02020603050405020304" pitchFamily="18" charset="0"/>
                </a:endParaRPr>
              </a:p>
              <a:p>
                <a:pPr algn="just">
                  <a:spcAft>
                    <a:spcPts val="917"/>
                  </a:spcAft>
                </a:pPr>
                <a:r>
                  <a:rPr lang="en-US" sz="2800" b="1" kern="100" dirty="0">
                    <a:latin typeface="游明朝" panose="02020400000000000000" pitchFamily="18" charset="-128"/>
                    <a:ea typeface="游明朝" panose="02020400000000000000" pitchFamily="18" charset="-128"/>
                    <a:cs typeface="Times New Roman" panose="02020603050405020304" pitchFamily="18" charset="0"/>
                  </a:rPr>
                  <a:t> </a:t>
                </a:r>
                <a:endParaRPr lang="ja-JP" altLang="en-US" sz="2800" kern="100" dirty="0">
                  <a:latin typeface="游明朝" panose="02020400000000000000" pitchFamily="18" charset="-128"/>
                  <a:ea typeface="游明朝" panose="02020400000000000000" pitchFamily="18" charset="-128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28" name="正方形/長方形 1">
              <a:extLst>
                <a:ext uri="{FF2B5EF4-FFF2-40B4-BE49-F238E27FC236}">
                  <a16:creationId xmlns:a16="http://schemas.microsoft.com/office/drawing/2014/main" id="{6885561B-9E85-59C9-519E-B0FC904DF55B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487966">
              <a:off x="389426" y="4134484"/>
              <a:ext cx="758428" cy="10203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9878" tIns="34939" rIns="69878" bIns="34939" numCol="1" anchor="ctr" anchorCtr="0" compatLnSpc="1">
              <a:prstTxWarp prst="textNoShape">
                <a:avLst/>
              </a:prstTxWarp>
            </a:bodyPr>
            <a:lstStyle/>
            <a:p>
              <a:pPr algn="ctr" defTabSz="698742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ja-JP" altLang="ja-JP" sz="8597" b="1" dirty="0">
                  <a:solidFill>
                    <a:srgbClr val="FF0000"/>
                  </a:solidFill>
                  <a:latin typeface="HGP創英角ﾎﾟｯﾌﾟ体" panose="040B0A00000000000000" pitchFamily="50" charset="-128"/>
                  <a:ea typeface="HGP創英角ﾎﾟｯﾌﾟ体" panose="040B0A00000000000000" pitchFamily="50" charset="-128"/>
                  <a:cs typeface="Times New Roman" panose="02020603050405020304" pitchFamily="18" charset="0"/>
                </a:rPr>
                <a:t>ゆ</a:t>
              </a:r>
              <a:endParaRPr lang="ja-JP" altLang="ja-JP" sz="8597" dirty="0">
                <a:solidFill>
                  <a:srgbClr val="FF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894AE7D3-6B94-5C93-30B7-A3CDBE7CED41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20537486">
              <a:off x="1335498" y="3963392"/>
              <a:ext cx="1035844" cy="9489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9878" tIns="34939" rIns="69878" bIns="34939" numCol="1" anchor="ctr" anchorCtr="0" compatLnSpc="1">
              <a:prstTxWarp prst="textNoShape">
                <a:avLst/>
              </a:prstTxWarp>
            </a:bodyPr>
            <a:lstStyle/>
            <a:p>
              <a:pPr algn="ctr" defTabSz="698742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ja-JP" altLang="ja-JP" sz="8597" b="1" dirty="0">
                  <a:solidFill>
                    <a:srgbClr val="CC0099"/>
                  </a:solidFill>
                  <a:latin typeface="HGP創英角ﾎﾟｯﾌﾟ体" panose="040B0A00000000000000" pitchFamily="50" charset="-128"/>
                  <a:ea typeface="HGP創英角ﾎﾟｯﾌﾟ体" panose="040B0A00000000000000" pitchFamily="50" charset="-128"/>
                  <a:cs typeface="Times New Roman" panose="02020603050405020304" pitchFamily="18" charset="0"/>
                </a:rPr>
                <a:t>る</a:t>
              </a:r>
              <a:endParaRPr lang="ja-JP" altLang="ja-JP" sz="8597" dirty="0">
                <a:latin typeface="Arial" panose="020B0604020202020204" pitchFamily="34" charset="0"/>
              </a:endParaRPr>
            </a:p>
          </p:txBody>
        </p:sp>
        <p:sp>
          <p:nvSpPr>
            <p:cNvPr id="30" name="Rectangle 27">
              <a:extLst>
                <a:ext uri="{FF2B5EF4-FFF2-40B4-BE49-F238E27FC236}">
                  <a16:creationId xmlns:a16="http://schemas.microsoft.com/office/drawing/2014/main" id="{BE4BD232-A68D-4A60-9F23-95CA0C2E0C6B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917664">
              <a:off x="2614538" y="4411582"/>
              <a:ext cx="615188" cy="10966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9878" tIns="34939" rIns="69878" bIns="34939" numCol="1" anchor="ctr" anchorCtr="0" compatLnSpc="1">
              <a:prstTxWarp prst="textNoShape">
                <a:avLst/>
              </a:prstTxWarp>
            </a:bodyPr>
            <a:lstStyle/>
            <a:p>
              <a:pPr algn="ctr" defTabSz="698742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ja-JP" altLang="ja-JP" sz="8597" b="1" dirty="0">
                  <a:solidFill>
                    <a:srgbClr val="990000"/>
                  </a:solidFill>
                  <a:latin typeface="HGP創英角ﾎﾟｯﾌﾟ体" panose="040B0A00000000000000" pitchFamily="50" charset="-128"/>
                  <a:ea typeface="HGP創英角ﾎﾟｯﾌﾟ体" panose="040B0A00000000000000" pitchFamily="50" charset="-128"/>
                  <a:cs typeface="Times New Roman" panose="02020603050405020304" pitchFamily="18" charset="0"/>
                </a:rPr>
                <a:t>ら</a:t>
              </a:r>
              <a:endParaRPr lang="ja-JP" altLang="ja-JP" sz="8597" dirty="0">
                <a:latin typeface="Arial" panose="020B0604020202020204" pitchFamily="34" charset="0"/>
              </a:endParaRPr>
            </a:p>
          </p:txBody>
        </p:sp>
        <p:sp>
          <p:nvSpPr>
            <p:cNvPr id="31" name="Rectangle 26">
              <a:extLst>
                <a:ext uri="{FF2B5EF4-FFF2-40B4-BE49-F238E27FC236}">
                  <a16:creationId xmlns:a16="http://schemas.microsoft.com/office/drawing/2014/main" id="{108EB998-70FF-0DD5-6F6E-2F85952ED906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20216729">
              <a:off x="3527991" y="4259898"/>
              <a:ext cx="685800" cy="10632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9878" tIns="34939" rIns="69878" bIns="34939" numCol="1" anchor="ctr" anchorCtr="0" compatLnSpc="1">
              <a:prstTxWarp prst="textNoShape">
                <a:avLst/>
              </a:prstTxWarp>
            </a:bodyPr>
            <a:lstStyle/>
            <a:p>
              <a:pPr algn="ctr" defTabSz="698742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ja-JP" altLang="ja-JP" sz="8597" b="1" dirty="0">
                  <a:solidFill>
                    <a:srgbClr val="0070C0"/>
                  </a:solidFill>
                  <a:latin typeface="HGP創英角ﾎﾟｯﾌﾟ体" panose="040B0A00000000000000" pitchFamily="50" charset="-128"/>
                  <a:ea typeface="HGP創英角ﾎﾟｯﾌﾟ体" panose="040B0A00000000000000" pitchFamily="50" charset="-128"/>
                  <a:cs typeface="Times New Roman" panose="02020603050405020304" pitchFamily="18" charset="0"/>
                </a:rPr>
                <a:t>く</a:t>
              </a:r>
              <a:endParaRPr lang="ja-JP" altLang="ja-JP" sz="8597" dirty="0">
                <a:latin typeface="Arial" panose="020B0604020202020204" pitchFamily="34" charset="0"/>
              </a:endParaRPr>
            </a:p>
          </p:txBody>
        </p:sp>
      </p:grpSp>
      <p:sp>
        <p:nvSpPr>
          <p:cNvPr id="33" name="Rectangle 30">
            <a:extLst>
              <a:ext uri="{FF2B5EF4-FFF2-40B4-BE49-F238E27FC236}">
                <a16:creationId xmlns:a16="http://schemas.microsoft.com/office/drawing/2014/main" id="{B2E14054-BBE1-4A5A-8477-34B26E27B7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873472" y="3814674"/>
            <a:ext cx="141183" cy="2808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9878" tIns="34939" rIns="69878" bIns="34939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 sz="1375"/>
          </a:p>
        </p:txBody>
      </p:sp>
      <p:sp>
        <p:nvSpPr>
          <p:cNvPr id="34" name="Rectangle 54">
            <a:extLst>
              <a:ext uri="{FF2B5EF4-FFF2-40B4-BE49-F238E27FC236}">
                <a16:creationId xmlns:a16="http://schemas.microsoft.com/office/drawing/2014/main" id="{F22DFF3B-EA2C-0D6C-AF53-28376DF1F5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-873472" y="3989369"/>
            <a:ext cx="141183" cy="2808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9878" tIns="34939" rIns="69878" bIns="34939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 sz="1375"/>
          </a:p>
        </p:txBody>
      </p:sp>
      <p:sp>
        <p:nvSpPr>
          <p:cNvPr id="39" name="テキスト ボックス 38">
            <a:extLst>
              <a:ext uri="{FF2B5EF4-FFF2-40B4-BE49-F238E27FC236}">
                <a16:creationId xmlns:a16="http://schemas.microsoft.com/office/drawing/2014/main" id="{79C2D04F-700F-13D4-9A6B-159E2D74D6D1}"/>
              </a:ext>
            </a:extLst>
          </p:cNvPr>
          <p:cNvSpPr txBox="1"/>
          <p:nvPr/>
        </p:nvSpPr>
        <p:spPr>
          <a:xfrm>
            <a:off x="725488" y="6434950"/>
            <a:ext cx="8874340" cy="10419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27883">
              <a:lnSpc>
                <a:spcPts val="4000"/>
              </a:lnSpc>
            </a:pPr>
            <a:r>
              <a:rPr lang="ja-JP" altLang="en-US" sz="2400" b="1" kern="0" dirty="0">
                <a:ln w="11113" cap="flat" cmpd="sng" algn="ctr">
                  <a:noFill/>
                  <a:prstDash val="solid"/>
                  <a:round/>
                </a:ln>
                <a:latin typeface="HG創英角ｺﾞｼｯｸUB" panose="020B0909000000000000" pitchFamily="49" charset="-128"/>
                <a:ea typeface="HG創英角ｺﾞｼｯｸUB" panose="020B0909000000000000" pitchFamily="49" charset="-128"/>
                <a:cs typeface="Times New Roman" panose="02020603050405020304" pitchFamily="18" charset="0"/>
              </a:rPr>
              <a:t>１０時から始まります。間に合うようご来館ください</a:t>
            </a:r>
            <a:endParaRPr lang="en-US" altLang="ja-JP" sz="2400" kern="100" dirty="0">
              <a:latin typeface="HG創英角ｺﾞｼｯｸUB" panose="020B0909000000000000" pitchFamily="49" charset="-128"/>
              <a:ea typeface="HG創英角ｺﾞｼｯｸUB" panose="020B0909000000000000" pitchFamily="49" charset="-128"/>
              <a:cs typeface="Times New Roman" panose="02020603050405020304" pitchFamily="18" charset="0"/>
            </a:endParaRPr>
          </a:p>
          <a:p>
            <a:pPr marL="327883">
              <a:lnSpc>
                <a:spcPts val="4000"/>
              </a:lnSpc>
            </a:pPr>
            <a:r>
              <a:rPr lang="ja-JP" altLang="en-US" sz="2400" b="1" kern="100" dirty="0">
                <a:ln w="11113" cap="flat" cmpd="sng" algn="ctr">
                  <a:noFill/>
                  <a:prstDash val="solid"/>
                  <a:round/>
                </a:ln>
                <a:latin typeface="HG創英角ｺﾞｼｯｸUB" panose="020B0909000000000000" pitchFamily="49" charset="-128"/>
                <a:ea typeface="HG創英角ｺﾞｼｯｸUB" panose="020B0909000000000000" pitchFamily="49" charset="-128"/>
                <a:cs typeface="Times New Roman" panose="02020603050405020304" pitchFamily="18" charset="0"/>
              </a:rPr>
              <a:t>内容によっては途中参加ができない場合があります</a:t>
            </a:r>
          </a:p>
        </p:txBody>
      </p:sp>
      <p:sp>
        <p:nvSpPr>
          <p:cNvPr id="48" name="四角形: 角を丸くする 47">
            <a:extLst>
              <a:ext uri="{FF2B5EF4-FFF2-40B4-BE49-F238E27FC236}">
                <a16:creationId xmlns:a16="http://schemas.microsoft.com/office/drawing/2014/main" id="{4DA02857-A130-258B-4C93-91D932A05108}"/>
              </a:ext>
            </a:extLst>
          </p:cNvPr>
          <p:cNvSpPr/>
          <p:nvPr/>
        </p:nvSpPr>
        <p:spPr>
          <a:xfrm>
            <a:off x="5173119" y="10158736"/>
            <a:ext cx="4135928" cy="1782808"/>
          </a:xfrm>
          <a:prstGeom prst="roundRect">
            <a:avLst/>
          </a:prstGeom>
          <a:solidFill>
            <a:schemeClr val="bg1">
              <a:alpha val="76000"/>
            </a:schemeClr>
          </a:solidFill>
          <a:ln w="101600" cap="flat" cmpd="sng" algn="ctr">
            <a:solidFill>
              <a:srgbClr val="FD9991"/>
            </a:solidFill>
            <a:prstDash val="solid"/>
            <a:miter lim="800000"/>
          </a:ln>
          <a:effec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69878" tIns="34939" rIns="69878" bIns="3493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223" b="1" kern="100" dirty="0">
                <a:solidFill>
                  <a:srgbClr val="000000"/>
                </a:solidFill>
                <a:effectLst>
                  <a:outerShdw blurRad="1270000" dist="50800" dir="5400000" algn="ctr" rotWithShape="0">
                    <a:srgbClr val="000000">
                      <a:alpha val="0"/>
                    </a:srgbClr>
                  </a:outerShdw>
                </a:effectLst>
                <a:latin typeface="BIZ UDPゴシック" panose="020B0400000000000000" pitchFamily="50" charset="-128"/>
                <a:ea typeface="游明朝" panose="02020400000000000000" pitchFamily="18" charset="-128"/>
                <a:cs typeface="Times New Roman" panose="02020603050405020304" pitchFamily="18" charset="0"/>
              </a:rPr>
              <a:t> </a:t>
            </a:r>
            <a:endParaRPr lang="ja-JP" altLang="en-US" sz="802" kern="100" dirty="0">
              <a:effectLst>
                <a:outerShdw blurRad="1270000" dist="50800" dir="5400000" algn="ctr" rotWithShape="0">
                  <a:srgbClr val="000000">
                    <a:alpha val="0"/>
                  </a:srgbClr>
                </a:outerShdw>
              </a:effectLst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49" name="テキスト ボックス 1">
            <a:extLst>
              <a:ext uri="{FF2B5EF4-FFF2-40B4-BE49-F238E27FC236}">
                <a16:creationId xmlns:a16="http://schemas.microsoft.com/office/drawing/2014/main" id="{AEE5859F-D6AB-8515-93FF-39B6D7534B94}"/>
              </a:ext>
            </a:extLst>
          </p:cNvPr>
          <p:cNvSpPr txBox="1"/>
          <p:nvPr/>
        </p:nvSpPr>
        <p:spPr>
          <a:xfrm rot="10800000" flipV="1">
            <a:off x="4661499" y="10358351"/>
            <a:ext cx="4075184" cy="464549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none" lIns="69878" tIns="34939" rIns="69878" bIns="34939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684351" lvl="1" indent="-334979" algn="just">
              <a:lnSpc>
                <a:spcPts val="1528"/>
              </a:lnSpc>
              <a:spcBef>
                <a:spcPts val="917"/>
              </a:spcBef>
              <a:buFont typeface="Wingdings" panose="05000000000000000000" pitchFamily="2" charset="2"/>
              <a:buChar char="Ø"/>
            </a:pPr>
            <a:endParaRPr lang="ja-JP" altLang="en-US" sz="1954" kern="100" dirty="0"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algn="just">
              <a:lnSpc>
                <a:spcPts val="1528"/>
              </a:lnSpc>
              <a:spcAft>
                <a:spcPts val="917"/>
              </a:spcAft>
            </a:pPr>
            <a:r>
              <a:rPr lang="en-US" sz="1223" b="1" kern="100" dirty="0">
                <a:latin typeface="BIZ UDPゴシック" panose="020B0400000000000000" pitchFamily="50" charset="-128"/>
                <a:ea typeface="游明朝" panose="02020400000000000000" pitchFamily="18" charset="-128"/>
                <a:cs typeface="Times New Roman" panose="02020603050405020304" pitchFamily="18" charset="0"/>
              </a:rPr>
              <a:t> </a:t>
            </a:r>
            <a:endParaRPr lang="ja-JP" altLang="en-US" sz="802" kern="100" dirty="0"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marL="167490" indent="-167490" algn="just">
              <a:spcAft>
                <a:spcPts val="917"/>
              </a:spcAft>
              <a:buFont typeface="Wingdings" panose="05000000000000000000" pitchFamily="2" charset="2"/>
              <a:buChar char="Ø"/>
            </a:pPr>
            <a:endParaRPr lang="ja-JP" altLang="en-US" sz="802" kern="100" dirty="0"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3" name="波線 2">
            <a:extLst>
              <a:ext uri="{FF2B5EF4-FFF2-40B4-BE49-F238E27FC236}">
                <a16:creationId xmlns:a16="http://schemas.microsoft.com/office/drawing/2014/main" id="{3E2939B1-6276-9556-14C1-6AECD9CEADDD}"/>
              </a:ext>
            </a:extLst>
          </p:cNvPr>
          <p:cNvSpPr/>
          <p:nvPr/>
        </p:nvSpPr>
        <p:spPr>
          <a:xfrm>
            <a:off x="3985596" y="9680766"/>
            <a:ext cx="1915717" cy="719887"/>
          </a:xfrm>
          <a:prstGeom prst="wave">
            <a:avLst/>
          </a:prstGeom>
          <a:pattFill prst="pct60">
            <a:fgClr>
              <a:srgbClr val="FD9991"/>
            </a:fgClr>
            <a:bgClr>
              <a:schemeClr val="bg1"/>
            </a:bgClr>
          </a:pattFill>
          <a:ln>
            <a:gradFill>
              <a:gsLst>
                <a:gs pos="0">
                  <a:srgbClr val="FD9991"/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735" b="1" dirty="0">
                <a:solidFill>
                  <a:srgbClr val="000099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内　容</a:t>
            </a:r>
          </a:p>
        </p:txBody>
      </p:sp>
      <p:pic>
        <p:nvPicPr>
          <p:cNvPr id="18" name="図 17">
            <a:extLst>
              <a:ext uri="{FF2B5EF4-FFF2-40B4-BE49-F238E27FC236}">
                <a16:creationId xmlns:a16="http://schemas.microsoft.com/office/drawing/2014/main" id="{C44DE16D-5094-21ED-4674-8ED595B22D4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059743">
            <a:off x="7758509" y="133514"/>
            <a:ext cx="2037793" cy="1684203"/>
          </a:xfrm>
          <a:prstGeom prst="rect">
            <a:avLst/>
          </a:prstGeom>
        </p:spPr>
      </p:pic>
      <p:sp>
        <p:nvSpPr>
          <p:cNvPr id="50" name="テキスト ボックス 1">
            <a:extLst>
              <a:ext uri="{FF2B5EF4-FFF2-40B4-BE49-F238E27FC236}">
                <a16:creationId xmlns:a16="http://schemas.microsoft.com/office/drawing/2014/main" id="{798E464B-5408-96FE-8F27-0F5153DE15F4}"/>
              </a:ext>
            </a:extLst>
          </p:cNvPr>
          <p:cNvSpPr txBox="1"/>
          <p:nvPr/>
        </p:nvSpPr>
        <p:spPr>
          <a:xfrm rot="10800000" flipV="1">
            <a:off x="5250288" y="10478811"/>
            <a:ext cx="2927223" cy="304488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none" lIns="69878" tIns="34939" rIns="69878" bIns="34939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167490" indent="-167490">
              <a:spcAft>
                <a:spcPts val="917"/>
              </a:spcAft>
              <a:buFont typeface="Wingdings" panose="05000000000000000000" pitchFamily="2" charset="2"/>
              <a:buChar char="Ø"/>
            </a:pPr>
            <a:r>
              <a:rPr lang="ja-JP" altLang="en-US" sz="2400" b="1" kern="1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カラーボールで</a:t>
            </a:r>
            <a:r>
              <a:rPr lang="ja-JP" altLang="en-US" sz="2400" b="1" kern="100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色</a:t>
            </a:r>
            <a:r>
              <a:rPr lang="ja-JP" altLang="en-US" sz="2400" b="1" kern="100" dirty="0">
                <a:solidFill>
                  <a:schemeClr val="accent1">
                    <a:lumMod val="7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色</a:t>
            </a:r>
            <a:r>
              <a:rPr lang="ja-JP" altLang="en-US" sz="2400" b="1" kern="1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ゲーム</a:t>
            </a:r>
          </a:p>
        </p:txBody>
      </p:sp>
      <p:sp>
        <p:nvSpPr>
          <p:cNvPr id="7" name="フローチャート: せん孔テープ 6">
            <a:extLst>
              <a:ext uri="{FF2B5EF4-FFF2-40B4-BE49-F238E27FC236}">
                <a16:creationId xmlns:a16="http://schemas.microsoft.com/office/drawing/2014/main" id="{0FF6C3AF-E21F-6E86-E020-1EE10C377677}"/>
              </a:ext>
            </a:extLst>
          </p:cNvPr>
          <p:cNvSpPr/>
          <p:nvPr/>
        </p:nvSpPr>
        <p:spPr>
          <a:xfrm>
            <a:off x="6088776" y="9865521"/>
            <a:ext cx="3159528" cy="492830"/>
          </a:xfrm>
          <a:prstGeom prst="flowChartPunchedTape">
            <a:avLst/>
          </a:prstGeom>
          <a:gradFill>
            <a:gsLst>
              <a:gs pos="68000">
                <a:srgbClr val="FFC000"/>
              </a:gs>
              <a:gs pos="0">
                <a:schemeClr val="accent1">
                  <a:lumMod val="45000"/>
                  <a:lumOff val="55000"/>
                </a:schemeClr>
              </a:gs>
              <a:gs pos="11920">
                <a:srgbClr val="C4D3D8"/>
              </a:gs>
              <a:gs pos="0">
                <a:schemeClr val="accent1">
                  <a:lumMod val="30000"/>
                  <a:lumOff val="7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テキスト ボックス 1">
            <a:extLst>
              <a:ext uri="{FF2B5EF4-FFF2-40B4-BE49-F238E27FC236}">
                <a16:creationId xmlns:a16="http://schemas.microsoft.com/office/drawing/2014/main" id="{9DB70461-D538-EFAF-B9DC-AE38EB91C85B}"/>
              </a:ext>
            </a:extLst>
          </p:cNvPr>
          <p:cNvSpPr txBox="1"/>
          <p:nvPr/>
        </p:nvSpPr>
        <p:spPr>
          <a:xfrm>
            <a:off x="6506165" y="10087382"/>
            <a:ext cx="2402810" cy="422290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none" lIns="69878" tIns="34939" rIns="69878" bIns="34939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1834"/>
              </a:lnSpc>
            </a:pPr>
            <a:r>
              <a:rPr lang="ja-JP" altLang="en-US" sz="2400" b="1" kern="100" dirty="0">
                <a:solidFill>
                  <a:srgbClr val="000099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レクリェーション・ゲーム</a:t>
            </a:r>
            <a:r>
              <a:rPr lang="en-US" sz="2400" b="1" kern="100" dirty="0">
                <a:solidFill>
                  <a:srgbClr val="000099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 </a:t>
            </a:r>
            <a:endParaRPr lang="ja-JP" altLang="en-US" sz="2400" b="1" kern="100" dirty="0">
              <a:solidFill>
                <a:srgbClr val="000099"/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Times New Roman" panose="02020603050405020304" pitchFamily="18" charset="0"/>
            </a:endParaRPr>
          </a:p>
          <a:p>
            <a:pPr algn="ctr">
              <a:lnSpc>
                <a:spcPts val="1834"/>
              </a:lnSpc>
            </a:pPr>
            <a:r>
              <a:rPr lang="en-US" sz="1954" kern="100" dirty="0">
                <a:solidFill>
                  <a:srgbClr val="000099"/>
                </a:solidFill>
                <a:latin typeface="游明朝" panose="02020400000000000000" pitchFamily="18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 </a:t>
            </a:r>
            <a:endParaRPr lang="ja-JP" altLang="en-US" sz="1954" kern="100" dirty="0">
              <a:solidFill>
                <a:srgbClr val="000099"/>
              </a:solidFill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algn="just">
              <a:lnSpc>
                <a:spcPts val="1528"/>
              </a:lnSpc>
            </a:pPr>
            <a:r>
              <a:rPr lang="ja-JP" altLang="en-US" sz="1954" kern="100" dirty="0">
                <a:solidFill>
                  <a:srgbClr val="000099"/>
                </a:solidFill>
                <a:latin typeface="游明朝" panose="02020400000000000000" pitchFamily="18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　　</a:t>
            </a:r>
            <a:endParaRPr lang="en-US" sz="1954" kern="100" dirty="0">
              <a:solidFill>
                <a:srgbClr val="000099"/>
              </a:solidFill>
              <a:latin typeface="游明朝" panose="02020400000000000000" pitchFamily="18" charset="-128"/>
              <a:ea typeface="BIZ UDPゴシック" panose="020B0400000000000000" pitchFamily="50" charset="-128"/>
              <a:cs typeface="Times New Roman" panose="02020603050405020304" pitchFamily="18" charset="0"/>
            </a:endParaRPr>
          </a:p>
          <a:p>
            <a:pPr algn="just">
              <a:lnSpc>
                <a:spcPts val="1528"/>
              </a:lnSpc>
            </a:pPr>
            <a:endParaRPr lang="en-US" sz="1954" kern="100" dirty="0">
              <a:solidFill>
                <a:srgbClr val="000099"/>
              </a:solidFill>
              <a:latin typeface="游明朝" panose="02020400000000000000" pitchFamily="18" charset="-128"/>
              <a:ea typeface="BIZ UDPゴシック" panose="020B0400000000000000" pitchFamily="50" charset="-128"/>
              <a:cs typeface="Times New Roman" panose="02020603050405020304" pitchFamily="18" charset="0"/>
            </a:endParaRPr>
          </a:p>
          <a:p>
            <a:pPr algn="just">
              <a:lnSpc>
                <a:spcPts val="1528"/>
              </a:lnSpc>
            </a:pPr>
            <a:r>
              <a:rPr lang="en-US" sz="1954" kern="100" dirty="0">
                <a:solidFill>
                  <a:srgbClr val="000099"/>
                </a:solidFill>
                <a:latin typeface="游明朝" panose="02020400000000000000" pitchFamily="18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 </a:t>
            </a:r>
            <a:r>
              <a:rPr lang="ja-JP" altLang="en-US" sz="1954" kern="100" dirty="0">
                <a:solidFill>
                  <a:srgbClr val="000099"/>
                </a:solidFill>
                <a:latin typeface="游明朝" panose="02020400000000000000" pitchFamily="18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　　　</a:t>
            </a:r>
            <a:endParaRPr lang="ja-JP" altLang="en-US" sz="1954" kern="100" dirty="0">
              <a:solidFill>
                <a:srgbClr val="000099"/>
              </a:solidFill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algn="just">
              <a:lnSpc>
                <a:spcPts val="1528"/>
              </a:lnSpc>
            </a:pPr>
            <a:r>
              <a:rPr lang="en-US" sz="1954" kern="100" dirty="0">
                <a:solidFill>
                  <a:srgbClr val="000099"/>
                </a:solidFill>
                <a:latin typeface="BIZ UDPゴシック" panose="020B0400000000000000" pitchFamily="50" charset="-128"/>
                <a:ea typeface="游明朝" panose="02020400000000000000" pitchFamily="18" charset="-128"/>
                <a:cs typeface="Times New Roman" panose="02020603050405020304" pitchFamily="18" charset="0"/>
              </a:rPr>
              <a:t> </a:t>
            </a:r>
            <a:endParaRPr lang="ja-JP" altLang="en-US" sz="1954" kern="100" dirty="0">
              <a:solidFill>
                <a:srgbClr val="000099"/>
              </a:solidFill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algn="just">
              <a:lnSpc>
                <a:spcPts val="1528"/>
              </a:lnSpc>
            </a:pPr>
            <a:r>
              <a:rPr lang="en-US" sz="1954" kern="100" dirty="0">
                <a:solidFill>
                  <a:srgbClr val="000099"/>
                </a:solidFill>
                <a:latin typeface="BIZ UDPゴシック" panose="020B0400000000000000" pitchFamily="50" charset="-128"/>
                <a:ea typeface="游明朝" panose="02020400000000000000" pitchFamily="18" charset="-128"/>
                <a:cs typeface="Times New Roman" panose="02020603050405020304" pitchFamily="18" charset="0"/>
              </a:rPr>
              <a:t> </a:t>
            </a:r>
            <a:endParaRPr lang="ja-JP" altLang="en-US" sz="1954" kern="100" dirty="0">
              <a:solidFill>
                <a:srgbClr val="000099"/>
              </a:solidFill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algn="just"/>
            <a:r>
              <a:rPr lang="en-US" sz="1954" kern="100" dirty="0">
                <a:solidFill>
                  <a:srgbClr val="000099"/>
                </a:solidFill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 </a:t>
            </a:r>
            <a:endParaRPr lang="ja-JP" altLang="en-US" sz="1954" kern="100" dirty="0">
              <a:solidFill>
                <a:srgbClr val="000099"/>
              </a:solidFill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8" name="フローチャート: せん孔テープ 7">
            <a:extLst>
              <a:ext uri="{FF2B5EF4-FFF2-40B4-BE49-F238E27FC236}">
                <a16:creationId xmlns:a16="http://schemas.microsoft.com/office/drawing/2014/main" id="{17575010-E070-1AF8-CE0C-F0111F779090}"/>
              </a:ext>
            </a:extLst>
          </p:cNvPr>
          <p:cNvSpPr/>
          <p:nvPr/>
        </p:nvSpPr>
        <p:spPr>
          <a:xfrm>
            <a:off x="450288" y="9890108"/>
            <a:ext cx="3325180" cy="468243"/>
          </a:xfrm>
          <a:prstGeom prst="flowChartPunchedTape">
            <a:avLst/>
          </a:prstGeom>
          <a:gradFill>
            <a:gsLst>
              <a:gs pos="68000">
                <a:srgbClr val="FFC000"/>
              </a:gs>
              <a:gs pos="0">
                <a:schemeClr val="accent1">
                  <a:lumMod val="45000"/>
                  <a:lumOff val="55000"/>
                </a:schemeClr>
              </a:gs>
              <a:gs pos="11920">
                <a:srgbClr val="C4D3D8"/>
              </a:gs>
              <a:gs pos="0">
                <a:schemeClr val="accent1">
                  <a:lumMod val="30000"/>
                  <a:lumOff val="7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テキスト ボックス 1">
            <a:extLst>
              <a:ext uri="{FF2B5EF4-FFF2-40B4-BE49-F238E27FC236}">
                <a16:creationId xmlns:a16="http://schemas.microsoft.com/office/drawing/2014/main" id="{AFB8FCAB-93E2-8793-A8AD-EF56E767404C}"/>
              </a:ext>
            </a:extLst>
          </p:cNvPr>
          <p:cNvSpPr txBox="1"/>
          <p:nvPr/>
        </p:nvSpPr>
        <p:spPr>
          <a:xfrm>
            <a:off x="438348" y="10059877"/>
            <a:ext cx="3325180" cy="379703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none" lIns="69878" tIns="34939" rIns="69878" bIns="34939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1834"/>
              </a:lnSpc>
            </a:pPr>
            <a:r>
              <a:rPr lang="ja-JP" altLang="en-US" sz="2400" b="1" kern="100" dirty="0">
                <a:solidFill>
                  <a:srgbClr val="000099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保健師の知恵袋（ミニ講話）</a:t>
            </a:r>
            <a:endParaRPr lang="ja-JP" altLang="en-US" sz="2400" kern="100" dirty="0">
              <a:solidFill>
                <a:srgbClr val="000099"/>
              </a:solidFill>
              <a:highlight>
                <a:srgbClr val="FF0000"/>
              </a:highlight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  <p:pic>
        <p:nvPicPr>
          <p:cNvPr id="22" name="図 21">
            <a:extLst>
              <a:ext uri="{FF2B5EF4-FFF2-40B4-BE49-F238E27FC236}">
                <a16:creationId xmlns:a16="http://schemas.microsoft.com/office/drawing/2014/main" id="{9F409A16-C0C7-A1E7-5EEA-37ECD1700EF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561" t="18009" r="26720" b="32463"/>
          <a:stretch/>
        </p:blipFill>
        <p:spPr>
          <a:xfrm>
            <a:off x="7408859" y="4248409"/>
            <a:ext cx="2353923" cy="1489096"/>
          </a:xfrm>
          <a:prstGeom prst="rect">
            <a:avLst/>
          </a:prstGeom>
        </p:spPr>
      </p:pic>
      <p:pic>
        <p:nvPicPr>
          <p:cNvPr id="32" name="図 31">
            <a:extLst>
              <a:ext uri="{FF2B5EF4-FFF2-40B4-BE49-F238E27FC236}">
                <a16:creationId xmlns:a16="http://schemas.microsoft.com/office/drawing/2014/main" id="{92725CDB-A518-4359-961A-9207E7D0D7A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3250" y="11793910"/>
            <a:ext cx="3555526" cy="428579"/>
          </a:xfrm>
          <a:prstGeom prst="rect">
            <a:avLst/>
          </a:prstGeom>
        </p:spPr>
      </p:pic>
      <p:pic>
        <p:nvPicPr>
          <p:cNvPr id="38" name="図 37">
            <a:extLst>
              <a:ext uri="{FF2B5EF4-FFF2-40B4-BE49-F238E27FC236}">
                <a16:creationId xmlns:a16="http://schemas.microsoft.com/office/drawing/2014/main" id="{904F0987-D22B-359C-0A59-E36CE20AC80A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783" t="-1766" r="2783" b="74493"/>
          <a:stretch/>
        </p:blipFill>
        <p:spPr>
          <a:xfrm>
            <a:off x="-529915" y="3552253"/>
            <a:ext cx="1846435" cy="377699"/>
          </a:xfrm>
          <a:prstGeom prst="rect">
            <a:avLst/>
          </a:prstGeom>
        </p:spPr>
      </p:pic>
      <p:pic>
        <p:nvPicPr>
          <p:cNvPr id="41" name="図 40">
            <a:extLst>
              <a:ext uri="{FF2B5EF4-FFF2-40B4-BE49-F238E27FC236}">
                <a16:creationId xmlns:a16="http://schemas.microsoft.com/office/drawing/2014/main" id="{72AA2340-7224-2A55-E852-7B0E0121B0EB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4032" b="44838"/>
          <a:stretch/>
        </p:blipFill>
        <p:spPr>
          <a:xfrm rot="261991">
            <a:off x="185535" y="4184854"/>
            <a:ext cx="668511" cy="654697"/>
          </a:xfrm>
          <a:prstGeom prst="rect">
            <a:avLst/>
          </a:prstGeom>
        </p:spPr>
      </p:pic>
      <p:pic>
        <p:nvPicPr>
          <p:cNvPr id="45" name="図 44">
            <a:extLst>
              <a:ext uri="{FF2B5EF4-FFF2-40B4-BE49-F238E27FC236}">
                <a16:creationId xmlns:a16="http://schemas.microsoft.com/office/drawing/2014/main" id="{C8C137CE-DE0A-4689-18AE-D495BC68BBF3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6182"/>
          <a:stretch/>
        </p:blipFill>
        <p:spPr>
          <a:xfrm>
            <a:off x="7462612" y="2721044"/>
            <a:ext cx="1846435" cy="329839"/>
          </a:xfrm>
          <a:prstGeom prst="rect">
            <a:avLst/>
          </a:prstGeom>
        </p:spPr>
      </p:pic>
      <p:pic>
        <p:nvPicPr>
          <p:cNvPr id="46" name="図 45">
            <a:extLst>
              <a:ext uri="{FF2B5EF4-FFF2-40B4-BE49-F238E27FC236}">
                <a16:creationId xmlns:a16="http://schemas.microsoft.com/office/drawing/2014/main" id="{8200D8BA-6021-199E-46CF-1A03B383CD8C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783" t="-1766" r="2783" b="74493"/>
          <a:stretch/>
        </p:blipFill>
        <p:spPr>
          <a:xfrm>
            <a:off x="8052702" y="3329027"/>
            <a:ext cx="1846435" cy="377699"/>
          </a:xfrm>
          <a:prstGeom prst="rect">
            <a:avLst/>
          </a:prstGeom>
        </p:spPr>
      </p:pic>
      <p:pic>
        <p:nvPicPr>
          <p:cNvPr id="54" name="図 53">
            <a:extLst>
              <a:ext uri="{FF2B5EF4-FFF2-40B4-BE49-F238E27FC236}">
                <a16:creationId xmlns:a16="http://schemas.microsoft.com/office/drawing/2014/main" id="{2B6E3871-5D32-83AB-E195-4B0D318D934D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2185" r="2107" b="9931"/>
          <a:stretch/>
        </p:blipFill>
        <p:spPr>
          <a:xfrm>
            <a:off x="2799594" y="6039860"/>
            <a:ext cx="1457554" cy="229649"/>
          </a:xfrm>
          <a:prstGeom prst="rect">
            <a:avLst/>
          </a:prstGeom>
        </p:spPr>
      </p:pic>
      <p:pic>
        <p:nvPicPr>
          <p:cNvPr id="57" name="図 56">
            <a:extLst>
              <a:ext uri="{FF2B5EF4-FFF2-40B4-BE49-F238E27FC236}">
                <a16:creationId xmlns:a16="http://schemas.microsoft.com/office/drawing/2014/main" id="{B037A3D7-6805-9A47-23F1-B147628713D6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3330" b="36169"/>
          <a:stretch/>
        </p:blipFill>
        <p:spPr>
          <a:xfrm>
            <a:off x="4282155" y="5997117"/>
            <a:ext cx="1441895" cy="258144"/>
          </a:xfrm>
          <a:prstGeom prst="rect">
            <a:avLst/>
          </a:prstGeom>
        </p:spPr>
      </p:pic>
      <p:pic>
        <p:nvPicPr>
          <p:cNvPr id="58" name="図 57">
            <a:extLst>
              <a:ext uri="{FF2B5EF4-FFF2-40B4-BE49-F238E27FC236}">
                <a16:creationId xmlns:a16="http://schemas.microsoft.com/office/drawing/2014/main" id="{14ADE3BE-9713-52C9-F8B8-64DD1ADF8782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3522" b="35311"/>
          <a:stretch/>
        </p:blipFill>
        <p:spPr>
          <a:xfrm rot="10800000" flipV="1">
            <a:off x="7461089" y="5957134"/>
            <a:ext cx="1479502" cy="265875"/>
          </a:xfrm>
          <a:prstGeom prst="rect">
            <a:avLst/>
          </a:prstGeom>
        </p:spPr>
      </p:pic>
      <p:pic>
        <p:nvPicPr>
          <p:cNvPr id="59" name="図 58">
            <a:extLst>
              <a:ext uri="{FF2B5EF4-FFF2-40B4-BE49-F238E27FC236}">
                <a16:creationId xmlns:a16="http://schemas.microsoft.com/office/drawing/2014/main" id="{8ED91E3E-9BDF-D1EC-D1CD-629A0E229B5B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464" b="66527"/>
          <a:stretch/>
        </p:blipFill>
        <p:spPr>
          <a:xfrm>
            <a:off x="5835186" y="5994697"/>
            <a:ext cx="1573673" cy="212240"/>
          </a:xfrm>
          <a:prstGeom prst="rect">
            <a:avLst/>
          </a:prstGeom>
        </p:spPr>
      </p:pic>
      <p:pic>
        <p:nvPicPr>
          <p:cNvPr id="60" name="図 59">
            <a:extLst>
              <a:ext uri="{FF2B5EF4-FFF2-40B4-BE49-F238E27FC236}">
                <a16:creationId xmlns:a16="http://schemas.microsoft.com/office/drawing/2014/main" id="{DEC9C8B4-40AF-1347-3C41-0ED4158B4F7C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464" b="66527"/>
          <a:stretch/>
        </p:blipFill>
        <p:spPr>
          <a:xfrm>
            <a:off x="1181832" y="6040728"/>
            <a:ext cx="1555353" cy="230848"/>
          </a:xfrm>
          <a:prstGeom prst="rect">
            <a:avLst/>
          </a:prstGeom>
        </p:spPr>
      </p:pic>
      <p:sp>
        <p:nvSpPr>
          <p:cNvPr id="13" name="テキスト ボックス 1">
            <a:extLst>
              <a:ext uri="{FF2B5EF4-FFF2-40B4-BE49-F238E27FC236}">
                <a16:creationId xmlns:a16="http://schemas.microsoft.com/office/drawing/2014/main" id="{4FCD7451-22BD-D840-A03B-38C65E1423AE}"/>
              </a:ext>
            </a:extLst>
          </p:cNvPr>
          <p:cNvSpPr txBox="1"/>
          <p:nvPr/>
        </p:nvSpPr>
        <p:spPr>
          <a:xfrm rot="10800000" flipV="1">
            <a:off x="4897929" y="11052074"/>
            <a:ext cx="4012689" cy="899706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none" lIns="69878" tIns="34939" rIns="69878" bIns="34939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692272" lvl="1" indent="-342900">
              <a:lnSpc>
                <a:spcPts val="1528"/>
              </a:lnSpc>
              <a:spcBef>
                <a:spcPts val="917"/>
              </a:spcBef>
              <a:buFont typeface="Wingdings" panose="05000000000000000000" pitchFamily="2" charset="2"/>
              <a:buChar char="Ø"/>
            </a:pPr>
            <a:r>
              <a:rPr lang="ja-JP" altLang="en-US" sz="2400" b="1" kern="100" dirty="0">
                <a:latin typeface="游明朝" panose="02020400000000000000" pitchFamily="18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集中力</a:t>
            </a:r>
            <a:r>
              <a:rPr lang="en-US" altLang="ja-JP" sz="2400" b="1" kern="100" dirty="0">
                <a:latin typeface="游明朝" panose="02020400000000000000" pitchFamily="18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/</a:t>
            </a:r>
            <a:r>
              <a:rPr lang="ja-JP" altLang="en-US" sz="2400" b="1" kern="100" dirty="0">
                <a:latin typeface="游明朝" panose="02020400000000000000" pitchFamily="18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記憶力の向上を</a:t>
            </a:r>
            <a:endParaRPr lang="en-US" altLang="ja-JP" sz="2400" b="1" kern="100" dirty="0">
              <a:latin typeface="游明朝" panose="02020400000000000000" pitchFamily="18" charset="-128"/>
              <a:ea typeface="BIZ UDPゴシック" panose="020B0400000000000000" pitchFamily="50" charset="-128"/>
              <a:cs typeface="Times New Roman" panose="02020603050405020304" pitchFamily="18" charset="0"/>
            </a:endParaRPr>
          </a:p>
          <a:p>
            <a:pPr marL="349372" lvl="1">
              <a:lnSpc>
                <a:spcPts val="1528"/>
              </a:lnSpc>
              <a:spcBef>
                <a:spcPts val="917"/>
              </a:spcBef>
            </a:pPr>
            <a:r>
              <a:rPr lang="ja-JP" altLang="en-US" sz="2400" b="1" kern="100" dirty="0">
                <a:latin typeface="游明朝" panose="02020400000000000000" pitchFamily="18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　狙って、目トレにチャレンジ</a:t>
            </a:r>
            <a:r>
              <a:rPr lang="en-US" sz="1223" b="1" kern="100" dirty="0">
                <a:latin typeface="BIZ UDPゴシック" panose="020B0400000000000000" pitchFamily="50" charset="-128"/>
                <a:ea typeface="游明朝" panose="02020400000000000000" pitchFamily="18" charset="-128"/>
                <a:cs typeface="Times New Roman" panose="02020603050405020304" pitchFamily="18" charset="0"/>
              </a:rPr>
              <a:t> </a:t>
            </a:r>
            <a:endParaRPr lang="ja-JP" altLang="en-US" sz="802" kern="100" dirty="0"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algn="just">
              <a:spcAft>
                <a:spcPts val="917"/>
              </a:spcAft>
            </a:pPr>
            <a:r>
              <a:rPr lang="en-US" sz="1223" b="1" kern="100" dirty="0"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 </a:t>
            </a:r>
            <a:endParaRPr lang="ja-JP" altLang="en-US" sz="802" kern="100" dirty="0"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15471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1776</TotalTime>
  <Words>206</Words>
  <Application>Microsoft Office PowerPoint</Application>
  <PresentationFormat>A3 297x420 mm</PresentationFormat>
  <Paragraphs>63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10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2" baseType="lpstr">
      <vt:lpstr>BIZ UDPゴシック</vt:lpstr>
      <vt:lpstr>HGP創英角ﾎﾟｯﾌﾟ体</vt:lpstr>
      <vt:lpstr>HG創英角ｺﾞｼｯｸUB</vt:lpstr>
      <vt:lpstr>游ゴシック</vt:lpstr>
      <vt:lpstr>游明朝</vt:lpstr>
      <vt:lpstr>Arial</vt:lpstr>
      <vt:lpstr>Calibri</vt:lpstr>
      <vt:lpstr>Calibri Light</vt:lpstr>
      <vt:lpstr>Segoe UI Emoji</vt:lpstr>
      <vt:lpstr>Wingdings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Kamepula7</dc:creator>
  <cp:lastModifiedBy>Kamepula7</cp:lastModifiedBy>
  <cp:revision>12</cp:revision>
  <cp:lastPrinted>2025-04-06T06:06:36Z</cp:lastPrinted>
  <dcterms:created xsi:type="dcterms:W3CDTF">2025-01-27T05:06:07Z</dcterms:created>
  <dcterms:modified xsi:type="dcterms:W3CDTF">2025-04-06T06:11:14Z</dcterms:modified>
</cp:coreProperties>
</file>