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792" r:id="rId1"/>
  </p:sldMasterIdLst>
  <p:notesMasterIdLst>
    <p:notesMasterId r:id="rId3"/>
  </p:notesMasterIdLst>
  <p:sldIdLst>
    <p:sldId id="256" r:id="rId2"/>
  </p:sldIdLst>
  <p:sldSz cx="6858000" cy="9144000" type="screen4x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948" userDrawn="1">
          <p15:clr>
            <a:srgbClr val="A4A3A4"/>
          </p15:clr>
        </p15:guide>
        <p15:guide id="2" pos="2183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FFFFCC"/>
    <a:srgbClr val="FE1245"/>
    <a:srgbClr val="C7012B"/>
    <a:srgbClr val="D9012F"/>
    <a:srgbClr val="C00000"/>
    <a:srgbClr val="009EDE"/>
    <a:srgbClr val="0099CC"/>
    <a:srgbClr val="CC0000"/>
    <a:srgbClr val="FFFF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739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3012" y="-1152"/>
      </p:cViewPr>
      <p:guideLst>
        <p:guide orient="horz" pos="2948"/>
        <p:guide pos="218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0" d="100"/>
          <a:sy n="50" d="100"/>
        </p:scale>
        <p:origin x="834" y="5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36763" y="1098550"/>
            <a:ext cx="2625725" cy="3498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84479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3055" rtl="0" eaLnBrk="1" latinLnBrk="0" hangingPunct="1">
      <a:defRPr kumimoji="1" sz="897" kern="1200">
        <a:solidFill>
          <a:schemeClr val="tx1"/>
        </a:solidFill>
        <a:latin typeface="+mn-lt"/>
        <a:ea typeface="+mn-ea"/>
        <a:cs typeface="+mn-cs"/>
      </a:defRPr>
    </a:lvl1pPr>
    <a:lvl2pPr marL="341527" algn="l" defTabSz="683055" rtl="0" eaLnBrk="1" latinLnBrk="0" hangingPunct="1">
      <a:defRPr kumimoji="1" sz="897" kern="1200">
        <a:solidFill>
          <a:schemeClr val="tx1"/>
        </a:solidFill>
        <a:latin typeface="+mn-lt"/>
        <a:ea typeface="+mn-ea"/>
        <a:cs typeface="+mn-cs"/>
      </a:defRPr>
    </a:lvl2pPr>
    <a:lvl3pPr marL="683055" algn="l" defTabSz="683055" rtl="0" eaLnBrk="1" latinLnBrk="0" hangingPunct="1">
      <a:defRPr kumimoji="1" sz="897" kern="1200">
        <a:solidFill>
          <a:schemeClr val="tx1"/>
        </a:solidFill>
        <a:latin typeface="+mn-lt"/>
        <a:ea typeface="+mn-ea"/>
        <a:cs typeface="+mn-cs"/>
      </a:defRPr>
    </a:lvl3pPr>
    <a:lvl4pPr marL="1024580" algn="l" defTabSz="683055" rtl="0" eaLnBrk="1" latinLnBrk="0" hangingPunct="1">
      <a:defRPr kumimoji="1" sz="897" kern="1200">
        <a:solidFill>
          <a:schemeClr val="tx1"/>
        </a:solidFill>
        <a:latin typeface="+mn-lt"/>
        <a:ea typeface="+mn-ea"/>
        <a:cs typeface="+mn-cs"/>
      </a:defRPr>
    </a:lvl4pPr>
    <a:lvl5pPr marL="1366107" algn="l" defTabSz="683055" rtl="0" eaLnBrk="1" latinLnBrk="0" hangingPunct="1">
      <a:defRPr kumimoji="1" sz="897" kern="1200">
        <a:solidFill>
          <a:schemeClr val="tx1"/>
        </a:solidFill>
        <a:latin typeface="+mn-lt"/>
        <a:ea typeface="+mn-ea"/>
        <a:cs typeface="+mn-cs"/>
      </a:defRPr>
    </a:lvl5pPr>
    <a:lvl6pPr marL="1707634" algn="l" defTabSz="683055" rtl="0" eaLnBrk="1" latinLnBrk="0" hangingPunct="1">
      <a:defRPr kumimoji="1" sz="897" kern="1200">
        <a:solidFill>
          <a:schemeClr val="tx1"/>
        </a:solidFill>
        <a:latin typeface="+mn-lt"/>
        <a:ea typeface="+mn-ea"/>
        <a:cs typeface="+mn-cs"/>
      </a:defRPr>
    </a:lvl6pPr>
    <a:lvl7pPr marL="2049162" algn="l" defTabSz="683055" rtl="0" eaLnBrk="1" latinLnBrk="0" hangingPunct="1">
      <a:defRPr kumimoji="1" sz="897" kern="1200">
        <a:solidFill>
          <a:schemeClr val="tx1"/>
        </a:solidFill>
        <a:latin typeface="+mn-lt"/>
        <a:ea typeface="+mn-ea"/>
        <a:cs typeface="+mn-cs"/>
      </a:defRPr>
    </a:lvl7pPr>
    <a:lvl8pPr marL="2390689" algn="l" defTabSz="683055" rtl="0" eaLnBrk="1" latinLnBrk="0" hangingPunct="1">
      <a:defRPr kumimoji="1" sz="897" kern="1200">
        <a:solidFill>
          <a:schemeClr val="tx1"/>
        </a:solidFill>
        <a:latin typeface="+mn-lt"/>
        <a:ea typeface="+mn-ea"/>
        <a:cs typeface="+mn-cs"/>
      </a:defRPr>
    </a:lvl8pPr>
    <a:lvl9pPr marL="2732215" algn="l" defTabSz="683055" rtl="0" eaLnBrk="1" latinLnBrk="0" hangingPunct="1">
      <a:defRPr kumimoji="1" sz="897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3130" userDrawn="1">
          <p15:clr>
            <a:srgbClr val="F26B43"/>
          </p15:clr>
        </p15:guide>
        <p15:guide id="2" pos="2144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036763" y="1098550"/>
            <a:ext cx="2625725" cy="349885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57538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9477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67602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0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75367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4815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337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2790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0623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05964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29894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FCEB5-A018-429E-A8BD-D5DD028B8552}" type="datetimeFigureOut">
              <a:rPr kumimoji="1" lang="ja-JP" altLang="en-US" smtClean="0"/>
              <a:t>2026/3/5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E4F7E4-199A-4D33-9F0C-2A2D4F704F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0930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3/5/2026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424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88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図 13">
            <a:extLst>
              <a:ext uri="{FF2B5EF4-FFF2-40B4-BE49-F238E27FC236}">
                <a16:creationId xmlns:a16="http://schemas.microsoft.com/office/drawing/2014/main" id="{D4610AFF-07F5-0077-94AB-E8D60C78F2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859" y="-88135"/>
            <a:ext cx="6882875" cy="9244336"/>
          </a:xfrm>
          <a:prstGeom prst="rect">
            <a:avLst/>
          </a:prstGeom>
        </p:spPr>
      </p:pic>
      <p:sp>
        <p:nvSpPr>
          <p:cNvPr id="35" name="四角形: 角を丸くする 34">
            <a:extLst>
              <a:ext uri="{FF2B5EF4-FFF2-40B4-BE49-F238E27FC236}">
                <a16:creationId xmlns:a16="http://schemas.microsoft.com/office/drawing/2014/main" id="{44EE305C-518D-93EF-66F3-F44792474709}"/>
              </a:ext>
            </a:extLst>
          </p:cNvPr>
          <p:cNvSpPr/>
          <p:nvPr/>
        </p:nvSpPr>
        <p:spPr>
          <a:xfrm>
            <a:off x="352542" y="5553423"/>
            <a:ext cx="6170071" cy="1466436"/>
          </a:xfrm>
          <a:prstGeom prst="round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3350">
              <a:buNone/>
            </a:pPr>
            <a:r>
              <a:rPr lang="en-US" sz="2000" b="1" kern="0" dirty="0">
                <a:ln w="11113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>
              <a:buNone/>
            </a:pPr>
            <a:r>
              <a:rPr lang="en-US" sz="2000" b="1" kern="0" dirty="0">
                <a:ln w="11113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FF0066"/>
                </a:solidFill>
                <a:effectLst/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>
              <a:buNone/>
            </a:pPr>
            <a:r>
              <a:rPr lang="en-US" sz="2000" b="1" kern="0" dirty="0">
                <a:ln w="11113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FF0066"/>
                </a:solidFill>
                <a:effectLst/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>
              <a:buNone/>
            </a:pPr>
            <a:r>
              <a:rPr lang="en-US" sz="2000" b="1" kern="0" dirty="0">
                <a:ln w="11113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FF0066"/>
                </a:solidFill>
                <a:effectLst/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12CFE229-58A7-E977-B14F-9DAD743803E0}"/>
              </a:ext>
            </a:extLst>
          </p:cNvPr>
          <p:cNvSpPr/>
          <p:nvPr/>
        </p:nvSpPr>
        <p:spPr>
          <a:xfrm>
            <a:off x="266941" y="1715399"/>
            <a:ext cx="6254983" cy="2911363"/>
          </a:xfrm>
          <a:prstGeom prst="roundRect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133350">
              <a:buNone/>
            </a:pPr>
            <a:r>
              <a:rPr lang="en-US" sz="2000" b="1" kern="0" dirty="0">
                <a:ln w="11113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FF0000"/>
                </a:solidFill>
                <a:effectLst/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>
              <a:buNone/>
            </a:pPr>
            <a:r>
              <a:rPr lang="en-US" sz="2000" b="1" kern="0" dirty="0">
                <a:ln w="11113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FF0066"/>
                </a:solidFill>
                <a:effectLst/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>
              <a:buNone/>
            </a:pPr>
            <a:r>
              <a:rPr lang="en-US" sz="2000" b="1" kern="0" dirty="0">
                <a:ln w="11113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FF0066"/>
                </a:solidFill>
                <a:effectLst/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>
              <a:buNone/>
            </a:pPr>
            <a:r>
              <a:rPr lang="en-US" sz="2000" b="1" kern="0" dirty="0">
                <a:ln w="11113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FF0066"/>
                </a:solidFill>
                <a:effectLst/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pSp>
        <p:nvGrpSpPr>
          <p:cNvPr id="4" name="キャンバス 3">
            <a:extLst>
              <a:ext uri="{FF2B5EF4-FFF2-40B4-BE49-F238E27FC236}">
                <a16:creationId xmlns:a16="http://schemas.microsoft.com/office/drawing/2014/main" id="{6078396D-1D16-EF26-46B2-F3E59B3C2602}"/>
              </a:ext>
            </a:extLst>
          </p:cNvPr>
          <p:cNvGrpSpPr/>
          <p:nvPr/>
        </p:nvGrpSpPr>
        <p:grpSpPr>
          <a:xfrm>
            <a:off x="-5255046" y="342411"/>
            <a:ext cx="11805497" cy="8801588"/>
            <a:chOff x="-8652463" y="2685279"/>
            <a:chExt cx="17232773" cy="12185364"/>
          </a:xfrm>
        </p:grpSpPr>
        <p:sp>
          <p:nvSpPr>
            <p:cNvPr id="11" name="楕円 10">
              <a:extLst>
                <a:ext uri="{FF2B5EF4-FFF2-40B4-BE49-F238E27FC236}">
                  <a16:creationId xmlns:a16="http://schemas.microsoft.com/office/drawing/2014/main" id="{273BFE2D-9C20-1EB4-FE7C-2FBC95ED6602}"/>
                </a:ext>
              </a:extLst>
            </p:cNvPr>
            <p:cNvSpPr/>
            <p:nvPr/>
          </p:nvSpPr>
          <p:spPr>
            <a:xfrm>
              <a:off x="-241771" y="3194836"/>
              <a:ext cx="8822081" cy="2261248"/>
            </a:xfrm>
            <a:prstGeom prst="ellipse">
              <a:avLst/>
            </a:prstGeom>
            <a:pattFill prst="pct60">
              <a:fgClr>
                <a:srgbClr val="FD9991"/>
              </a:fgClr>
              <a:bgClr>
                <a:schemeClr val="bg1"/>
              </a:bgClr>
            </a:pattFill>
            <a:ln w="41275" cmpd="thinThick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49913" tIns="24956" rIns="49913" bIns="2495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ja-JP" altLang="en-US" sz="2620" dirty="0"/>
            </a:p>
          </p:txBody>
        </p:sp>
        <p:sp>
          <p:nvSpPr>
            <p:cNvPr id="12" name="正方形/長方形 11">
              <a:extLst>
                <a:ext uri="{FF2B5EF4-FFF2-40B4-BE49-F238E27FC236}">
                  <a16:creationId xmlns:a16="http://schemas.microsoft.com/office/drawing/2014/main" id="{E9A866A0-2F7C-3CCB-782C-010FCA008DFF}"/>
                </a:ext>
              </a:extLst>
            </p:cNvPr>
            <p:cNvSpPr/>
            <p:nvPr/>
          </p:nvSpPr>
          <p:spPr>
            <a:xfrm>
              <a:off x="5156814" y="3903155"/>
              <a:ext cx="2822719" cy="1084829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49913" tIns="24956" rIns="49913" bIns="2495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ja-JP" altLang="en-US" sz="5240" b="1" kern="100" dirty="0">
                  <a:latin typeface="游明朝" panose="02020400000000000000" pitchFamily="18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ひろば</a:t>
              </a:r>
              <a:endParaRPr lang="ja-JP" altLang="en-US" sz="524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5" name="テキスト ボックス 1">
              <a:extLst>
                <a:ext uri="{FF2B5EF4-FFF2-40B4-BE49-F238E27FC236}">
                  <a16:creationId xmlns:a16="http://schemas.microsoft.com/office/drawing/2014/main" id="{EBDDE565-8FF3-049F-93F9-07F1B3B415B3}"/>
                </a:ext>
              </a:extLst>
            </p:cNvPr>
            <p:cNvSpPr txBox="1"/>
            <p:nvPr/>
          </p:nvSpPr>
          <p:spPr>
            <a:xfrm rot="19855370">
              <a:off x="-860163" y="2685279"/>
              <a:ext cx="2265565" cy="1031007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49913" tIns="24956" rIns="49913" bIns="2495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ts val="2512"/>
                </a:lnSpc>
              </a:pPr>
              <a:r>
                <a:rPr lang="ja-JP" altLang="en-US" sz="1675" b="1" kern="100" dirty="0">
                  <a:latin typeface="游明朝" panose="02020400000000000000" pitchFamily="18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初めての方、</a:t>
              </a:r>
              <a:endParaRPr lang="ja-JP" altLang="en-US" sz="1675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2512"/>
                </a:lnSpc>
              </a:pPr>
              <a:r>
                <a:rPr lang="ja-JP" altLang="en-US" sz="1675" b="1" kern="100" dirty="0">
                  <a:latin typeface="游明朝" panose="02020400000000000000" pitchFamily="18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おひとりでの参加も</a:t>
              </a:r>
              <a:endParaRPr lang="ja-JP" altLang="en-US" sz="1675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2512"/>
                </a:lnSpc>
              </a:pPr>
              <a:r>
                <a:rPr lang="ja-JP" altLang="en-US" sz="1675" b="1" kern="100" dirty="0">
                  <a:latin typeface="游明朝" panose="02020400000000000000" pitchFamily="18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大歓迎です！！</a:t>
              </a:r>
              <a:endParaRPr lang="ja-JP" altLang="en-US" sz="1675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2512"/>
                </a:lnSpc>
              </a:pPr>
              <a:r>
                <a:rPr lang="en-US" sz="1675" b="1" kern="100" dirty="0">
                  <a:latin typeface="HGP創英角ﾎﾟｯﾌﾟ体" panose="040B0A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1675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en-US" sz="982" b="1" kern="100" dirty="0">
                  <a:latin typeface="HGP創英角ﾎﾟｯﾌﾟ体" panose="040B0A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573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en-US" sz="982" b="1" kern="100" dirty="0">
                  <a:latin typeface="HGP創英角ﾎﾟｯﾌﾟ体" panose="040B0A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573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indent="222864" algn="just"/>
              <a:r>
                <a:rPr lang="en-US" sz="874" b="1" kern="100" dirty="0"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 </a:t>
              </a:r>
              <a:endParaRPr lang="ja-JP" altLang="en-US" sz="573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en-US" sz="1200" kern="100" dirty="0">
                  <a:latin typeface="游明朝" panose="02020400000000000000" pitchFamily="18" charset="-128"/>
                  <a:ea typeface="HG丸ｺﾞｼｯｸM-PRO" panose="020F0600000000000000" pitchFamily="50" charset="-128"/>
                  <a:cs typeface="Times New Roman" panose="02020603050405020304" pitchFamily="18" charset="0"/>
                </a:rPr>
                <a:t> </a:t>
              </a:r>
              <a:endParaRPr lang="ja-JP" altLang="en-US" sz="573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19" name="テキスト ボックス 28066033">
              <a:extLst>
                <a:ext uri="{FF2B5EF4-FFF2-40B4-BE49-F238E27FC236}">
                  <a16:creationId xmlns:a16="http://schemas.microsoft.com/office/drawing/2014/main" id="{7049A963-9FDA-760A-E473-FB826507294F}"/>
                </a:ext>
              </a:extLst>
            </p:cNvPr>
            <p:cNvSpPr txBox="1"/>
            <p:nvPr/>
          </p:nvSpPr>
          <p:spPr>
            <a:xfrm>
              <a:off x="2329187" y="3417486"/>
              <a:ext cx="2740094" cy="53594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49913" tIns="24956" rIns="49913" bIns="2495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/>
              <a:r>
                <a:rPr lang="ja-JP" altLang="en-US" sz="1954" b="1" kern="100" dirty="0">
                  <a:latin typeface="游明朝" panose="02020400000000000000" pitchFamily="18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保健師によるつどいの場</a:t>
              </a:r>
              <a:endParaRPr lang="ja-JP" altLang="en-US" sz="1954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23" name="テキスト ボックス 636137375">
              <a:extLst>
                <a:ext uri="{FF2B5EF4-FFF2-40B4-BE49-F238E27FC236}">
                  <a16:creationId xmlns:a16="http://schemas.microsoft.com/office/drawing/2014/main" id="{F47528A4-F7FD-2BCD-A46F-869F8875DAC6}"/>
                </a:ext>
              </a:extLst>
            </p:cNvPr>
            <p:cNvSpPr txBox="1"/>
            <p:nvPr/>
          </p:nvSpPr>
          <p:spPr>
            <a:xfrm>
              <a:off x="-748338" y="4901992"/>
              <a:ext cx="6712864" cy="2311446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49913" tIns="24956" rIns="49913" bIns="2495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lnSpc>
                  <a:spcPts val="3600"/>
                </a:lnSpc>
              </a:pPr>
              <a:r>
                <a:rPr lang="ja-JP" altLang="en-US" sz="2329" b="1" kern="100" dirty="0">
                  <a:ln w="6604" cap="flat" cmpd="sng" algn="ctr">
                    <a:noFill/>
                    <a:prstDash val="solid"/>
                    <a:round/>
                  </a:ln>
                  <a:solidFill>
                    <a:schemeClr val="bg1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　　　　</a:t>
              </a:r>
              <a:endParaRPr lang="en-US" altLang="ja-JP" sz="3143" b="1" kern="100" dirty="0">
                <a:ln w="6604" cap="flat" cmpd="sng" algn="ctr">
                  <a:noFill/>
                  <a:prstDash val="solid"/>
                  <a:round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endParaRPr>
            </a:p>
            <a:p>
              <a:pPr algn="dist">
                <a:lnSpc>
                  <a:spcPts val="3800"/>
                </a:lnSpc>
              </a:pPr>
              <a:r>
                <a:rPr lang="ja-JP" altLang="en-US" sz="3143" b="1" kern="100" dirty="0">
                  <a:ln w="6604" cap="flat" cmpd="sng" algn="ctr">
                    <a:noFill/>
                    <a:prstDash val="solid"/>
                    <a:round/>
                  </a:ln>
                  <a:solidFill>
                    <a:srgbClr val="00206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　　　　 　いろいろ脳トレ集合！</a:t>
              </a:r>
              <a:endParaRPr lang="en-US" altLang="ja-JP" sz="3143" b="1" kern="100" dirty="0">
                <a:ln w="6604" cap="flat" cmpd="sng" algn="ctr">
                  <a:noFill/>
                  <a:prstDash val="solid"/>
                  <a:round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endParaRPr>
            </a:p>
            <a:p>
              <a:pPr algn="dist">
                <a:lnSpc>
                  <a:spcPts val="3800"/>
                </a:lnSpc>
              </a:pPr>
              <a:r>
                <a:rPr lang="ja-JP" altLang="en-US" sz="3143" b="1" kern="100" dirty="0">
                  <a:ln w="6604" cap="flat" cmpd="sng" algn="ctr">
                    <a:noFill/>
                    <a:prstDash val="solid"/>
                    <a:round/>
                  </a:ln>
                  <a:solidFill>
                    <a:srgbClr val="00206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　　　＆　</a:t>
              </a:r>
              <a:r>
                <a:rPr lang="ja-JP" altLang="en-US" sz="2400" b="1" kern="100" dirty="0">
                  <a:ln w="6604" cap="flat" cmpd="sng" algn="ctr">
                    <a:noFill/>
                    <a:prstDash val="solid"/>
                    <a:round/>
                  </a:ln>
                  <a:solidFill>
                    <a:srgbClr val="00206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知って安心　「ＭＣＩ」　のミニ話</a:t>
              </a:r>
              <a:endParaRPr lang="en-US" altLang="ja-JP" sz="2400" b="1" kern="100" dirty="0">
                <a:ln w="6604" cap="flat" cmpd="sng" algn="ctr">
                  <a:noFill/>
                  <a:prstDash val="solid"/>
                  <a:round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3600"/>
                </a:lnSpc>
              </a:pPr>
              <a:r>
                <a:rPr lang="ja-JP" altLang="en-US" sz="2400" b="1" kern="100" dirty="0">
                  <a:ln w="6604" cap="flat" cmpd="sng" algn="ctr">
                    <a:noFill/>
                    <a:prstDash val="solid"/>
                    <a:round/>
                  </a:ln>
                  <a:solidFill>
                    <a:srgbClr val="00206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　　　　　　</a:t>
              </a:r>
              <a:endParaRPr lang="ja-JP" altLang="en-US" sz="2400" b="1" kern="100" dirty="0">
                <a:ln w="6604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002060"/>
                </a:solidFill>
                <a:effectLst>
                  <a:outerShdw dist="38100" dir="2700000" algn="tl" rotWithShape="0">
                    <a:srgbClr val="FA2616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27" name="テキスト ボックス 1">
              <a:extLst>
                <a:ext uri="{FF2B5EF4-FFF2-40B4-BE49-F238E27FC236}">
                  <a16:creationId xmlns:a16="http://schemas.microsoft.com/office/drawing/2014/main" id="{E05C0286-8FEC-5C94-6224-D26678FB75E3}"/>
                </a:ext>
              </a:extLst>
            </p:cNvPr>
            <p:cNvSpPr txBox="1"/>
            <p:nvPr/>
          </p:nvSpPr>
          <p:spPr>
            <a:xfrm>
              <a:off x="1119482" y="8541406"/>
              <a:ext cx="915671" cy="384175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49913" tIns="24956" rIns="49913" bIns="2495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65"/>
                </a:lnSpc>
              </a:pPr>
              <a:r>
                <a:rPr lang="ja-JP" altLang="en-US" sz="1396" b="1" kern="100" dirty="0">
                  <a:ln w="9525" cap="flat" cmpd="sng" algn="ctr">
                    <a:solidFill>
                      <a:srgbClr val="FFFFFF"/>
                    </a:solidFill>
                    <a:prstDash val="solid"/>
                    <a:round/>
                  </a:ln>
                  <a:solidFill>
                    <a:srgbClr val="000099"/>
                  </a:solidFill>
                  <a:effectLst>
                    <a:outerShdw blurRad="12700" dist="38100" dir="2700000" algn="tl">
                      <a:schemeClr val="bg1">
                        <a:lumMod val="50000"/>
                      </a:schemeClr>
                    </a:outerShdw>
                  </a:effectLst>
                  <a:highlight>
                    <a:srgbClr val="FF0000"/>
                  </a:highlight>
                  <a:latin typeface="游明朝" panose="02020400000000000000" pitchFamily="18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ja-JP" altLang="en-US" sz="1396" b="1" kern="100" dirty="0">
                  <a:solidFill>
                    <a:srgbClr val="000099"/>
                  </a:solidFill>
                  <a:highlight>
                    <a:srgbClr val="FF0000"/>
                  </a:highlight>
                  <a:latin typeface="游明朝" panose="02020400000000000000" pitchFamily="18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　　　　　　</a:t>
              </a:r>
              <a:endParaRPr lang="ja-JP" altLang="en-US" sz="1396" kern="100" dirty="0">
                <a:solidFill>
                  <a:srgbClr val="000099"/>
                </a:solidFill>
                <a:highlight>
                  <a:srgbClr val="FF0000"/>
                </a:highligh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091"/>
                </a:lnSpc>
              </a:pPr>
              <a:r>
                <a:rPr lang="ja-JP" altLang="en-US" sz="1396" b="1" kern="100" dirty="0">
                  <a:solidFill>
                    <a:srgbClr val="000099"/>
                  </a:solidFill>
                  <a:highlight>
                    <a:srgbClr val="FF0000"/>
                  </a:highlight>
                  <a:latin typeface="游明朝" panose="02020400000000000000" pitchFamily="18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　　</a:t>
              </a:r>
              <a:endParaRPr lang="ja-JP" altLang="en-US" sz="1396" kern="100" dirty="0">
                <a:solidFill>
                  <a:srgbClr val="000099"/>
                </a:solidFill>
                <a:highlight>
                  <a:srgbClr val="FF0000"/>
                </a:highligh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091"/>
                </a:lnSpc>
              </a:pPr>
              <a:r>
                <a:rPr lang="en-US" sz="1396" b="1" kern="100" dirty="0">
                  <a:solidFill>
                    <a:srgbClr val="000099"/>
                  </a:solidFill>
                  <a:highlight>
                    <a:srgbClr val="FF0000"/>
                  </a:highlight>
                  <a:latin typeface="BIZ UDPゴシック" panose="020B04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1396" kern="100" dirty="0">
                <a:solidFill>
                  <a:srgbClr val="000099"/>
                </a:solidFill>
                <a:highlight>
                  <a:srgbClr val="FF0000"/>
                </a:highligh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lnSpc>
                  <a:spcPts val="1091"/>
                </a:lnSpc>
              </a:pPr>
              <a:r>
                <a:rPr lang="en-US" sz="1396" b="1" kern="100" dirty="0">
                  <a:solidFill>
                    <a:srgbClr val="000099"/>
                  </a:solidFill>
                  <a:highlight>
                    <a:srgbClr val="FF0000"/>
                  </a:highlight>
                  <a:latin typeface="BIZ UDPゴシック" panose="020B04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1396" kern="100" dirty="0">
                <a:solidFill>
                  <a:srgbClr val="000099"/>
                </a:solidFill>
                <a:highlight>
                  <a:srgbClr val="FF0000"/>
                </a:highligh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/>
              <a:r>
                <a:rPr lang="en-US" sz="1396" b="1" kern="100" dirty="0">
                  <a:solidFill>
                    <a:srgbClr val="000099"/>
                  </a:solidFill>
                  <a:highlight>
                    <a:srgbClr val="FF0000"/>
                  </a:highlight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1396" kern="100" dirty="0">
                <a:solidFill>
                  <a:srgbClr val="000099"/>
                </a:solidFill>
                <a:highlight>
                  <a:srgbClr val="FF0000"/>
                </a:highlight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9DCFC3A0-8C2A-1732-1857-0271310A93E6}"/>
                </a:ext>
              </a:extLst>
            </p:cNvPr>
            <p:cNvSpPr/>
            <p:nvPr/>
          </p:nvSpPr>
          <p:spPr>
            <a:xfrm>
              <a:off x="931133" y="14184863"/>
              <a:ext cx="6883923" cy="685780"/>
            </a:xfrm>
            <a:prstGeom prst="rect">
              <a:avLst/>
            </a:prstGeom>
            <a:solidFill>
              <a:schemeClr val="bg1"/>
            </a:soli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="horz" wrap="square" lIns="49913" tIns="24956" rIns="49913" bIns="24956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lnSpc>
                  <a:spcPts val="1365"/>
                </a:lnSpc>
              </a:pPr>
              <a:r>
                <a:rPr lang="ja-JP" altLang="en-US" sz="1396" b="1" kern="100" dirty="0">
                  <a:solidFill>
                    <a:srgbClr val="000000"/>
                  </a:solidFill>
                  <a:latin typeface="游明朝" panose="02020400000000000000" pitchFamily="18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お問い合わせ先　高齢者コーナー　直通</a:t>
              </a:r>
              <a:r>
                <a:rPr lang="en-US" sz="1396" b="1" kern="100" dirty="0">
                  <a:solidFill>
                    <a:srgbClr val="000000"/>
                  </a:solidFill>
                  <a:latin typeface="Segoe UI Emoji" panose="020B0502040204020203" pitchFamily="34" charset="0"/>
                  <a:ea typeface="BIZ UDPゴシック" panose="020B0400000000000000" pitchFamily="50" charset="-128"/>
                  <a:cs typeface="Segoe UI Emoji" panose="020B0502040204020203" pitchFamily="34" charset="0"/>
                </a:rPr>
                <a:t>📞</a:t>
              </a:r>
              <a:r>
                <a:rPr lang="ja-JP" altLang="en-US" sz="1396" b="1" kern="100" dirty="0">
                  <a:solidFill>
                    <a:srgbClr val="000000"/>
                  </a:solidFill>
                  <a:latin typeface="游明朝" panose="02020400000000000000" pitchFamily="18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８６</a:t>
              </a:r>
              <a:r>
                <a:rPr lang="en-US" altLang="ja-JP" sz="1396" b="1" kern="100" dirty="0">
                  <a:solidFill>
                    <a:srgbClr val="000000"/>
                  </a:solidFill>
                  <a:latin typeface="游明朝" panose="02020400000000000000" pitchFamily="18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―</a:t>
              </a:r>
              <a:r>
                <a:rPr lang="ja-JP" altLang="en-US" sz="1396" b="1" kern="100" dirty="0">
                  <a:solidFill>
                    <a:srgbClr val="000000"/>
                  </a:solidFill>
                  <a:latin typeface="游明朝" panose="02020400000000000000" pitchFamily="18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６８２７</a:t>
              </a:r>
              <a:endParaRPr lang="ja-JP" altLang="en-US" sz="1396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21" name="テキスト ボックス 1">
              <a:extLst>
                <a:ext uri="{FF2B5EF4-FFF2-40B4-BE49-F238E27FC236}">
                  <a16:creationId xmlns:a16="http://schemas.microsoft.com/office/drawing/2014/main" id="{0A61D64D-9981-6268-51FB-62B1C60DFAFE}"/>
                </a:ext>
              </a:extLst>
            </p:cNvPr>
            <p:cNvSpPr txBox="1"/>
            <p:nvPr/>
          </p:nvSpPr>
          <p:spPr>
            <a:xfrm>
              <a:off x="1221654" y="2786146"/>
              <a:ext cx="6826251" cy="400538"/>
            </a:xfrm>
            <a:prstGeom prst="rect">
              <a:avLst/>
            </a:prstGeom>
            <a:noFill/>
          </p:spPr>
          <p:txBody>
            <a:bodyPr spcFirstLastPara="1" wrap="none" lIns="49913" tIns="24956" rIns="49913" bIns="24956" numCol="1" anchor="ctr">
              <a:prstTxWarp prst="textArchUp">
                <a:avLst/>
              </a:prstTxWarp>
              <a:spAutoFit/>
            </a:bodyPr>
            <a:lstStyle/>
            <a:p>
              <a:pPr algn="ctr"/>
              <a:r>
                <a:rPr lang="ja-JP" altLang="en-US" sz="2620" b="1" kern="100" dirty="0">
                  <a:ln w="6604" cap="flat" cmpd="sng" algn="ctr">
                    <a:noFill/>
                    <a:prstDash val="solid"/>
                    <a:round/>
                  </a:ln>
                  <a:solidFill>
                    <a:srgbClr val="00CC00"/>
                  </a:solidFill>
                  <a:effectLst>
                    <a:outerShdw dist="38100" dir="2700000" algn="tl" rotWithShape="0">
                      <a:schemeClr val="accent2"/>
                    </a:outerShdw>
                  </a:effectLst>
                  <a:latin typeface="HGP創英角ﾎﾟｯﾌﾟ体" panose="040B0A00000000000000" pitchFamily="50" charset="-128"/>
                  <a:ea typeface="HGP創英角ﾎﾟｯﾌﾟ体" panose="040B0A00000000000000" pitchFamily="50" charset="-128"/>
                  <a:cs typeface="Times New Roman" panose="02020603050405020304" pitchFamily="18" charset="0"/>
                </a:rPr>
                <a:t>集まって！遊んで笑って！</a:t>
              </a:r>
              <a:endParaRPr lang="ja-JP" altLang="en-US" sz="2620" b="1" kern="100" dirty="0">
                <a:ln w="6604" cap="flat" cmpd="sng" algn="ctr">
                  <a:solidFill>
                    <a:srgbClr val="DD8047"/>
                  </a:solidFill>
                  <a:prstDash val="solid"/>
                  <a:round/>
                </a:ln>
                <a:solidFill>
                  <a:srgbClr val="00CC0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endParaRPr>
            </a:p>
          </p:txBody>
        </p:sp>
        <p:sp>
          <p:nvSpPr>
            <p:cNvPr id="25" name="テキスト ボックス 1">
              <a:extLst>
                <a:ext uri="{FF2B5EF4-FFF2-40B4-BE49-F238E27FC236}">
                  <a16:creationId xmlns:a16="http://schemas.microsoft.com/office/drawing/2014/main" id="{69DA4789-33E2-C5A5-BF4F-425349E10320}"/>
                </a:ext>
              </a:extLst>
            </p:cNvPr>
            <p:cNvSpPr txBox="1"/>
            <p:nvPr/>
          </p:nvSpPr>
          <p:spPr>
            <a:xfrm rot="10800000" flipV="1">
              <a:off x="-8652463" y="12745828"/>
              <a:ext cx="4872799" cy="1173140"/>
            </a:xfrm>
            <a:prstGeom prst="rect">
              <a:avLst/>
            </a:prstGeom>
            <a:noFill/>
            <a:ln w="6350">
              <a:noFill/>
            </a:ln>
          </p:spPr>
          <p:txBody>
            <a:bodyPr rot="0" spcFirstLastPara="0" vert="horz" wrap="none" lIns="49913" tIns="24956" rIns="49913" bIns="2495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249553" lvl="1" algn="just">
                <a:lnSpc>
                  <a:spcPts val="1643"/>
                </a:lnSpc>
                <a:spcBef>
                  <a:spcPts val="655"/>
                </a:spcBef>
              </a:pPr>
              <a:r>
                <a:rPr lang="ja-JP" altLang="en-US" sz="1715" b="1" kern="100" dirty="0">
                  <a:latin typeface="游明朝" panose="02020400000000000000" pitchFamily="18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</a:t>
              </a:r>
              <a:r>
                <a:rPr lang="en-US" sz="1715" b="1" kern="100" dirty="0">
                  <a:latin typeface="BIZ UDPゴシック" panose="020B04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1715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algn="just">
                <a:spcAft>
                  <a:spcPts val="655"/>
                </a:spcAft>
              </a:pPr>
              <a:r>
                <a:rPr lang="en-US" sz="2000" b="1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2000" kern="100" dirty="0"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  <p:sp>
          <p:nvSpPr>
            <p:cNvPr id="9" name="テキスト ボックス 1">
              <a:extLst>
                <a:ext uri="{FF2B5EF4-FFF2-40B4-BE49-F238E27FC236}">
                  <a16:creationId xmlns:a16="http://schemas.microsoft.com/office/drawing/2014/main" id="{6CB3152C-5AAC-4EF0-561E-21E90906133E}"/>
                </a:ext>
              </a:extLst>
            </p:cNvPr>
            <p:cNvSpPr txBox="1"/>
            <p:nvPr/>
          </p:nvSpPr>
          <p:spPr>
            <a:xfrm>
              <a:off x="-272449" y="9865291"/>
              <a:ext cx="8592601" cy="1767516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ot="0" spcFirstLastPara="0" vert="horz" wrap="none" lIns="49913" tIns="24956" rIns="49913" bIns="24956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350386" lvl="1" algn="dist">
                <a:lnSpc>
                  <a:spcPts val="2900"/>
                </a:lnSpc>
                <a:tabLst>
                  <a:tab pos="1592046" algn="l"/>
                </a:tabLst>
              </a:pPr>
              <a:r>
                <a:rPr lang="ja-JP" altLang="en-US" sz="1715" b="1" kern="0" spc="819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場　所</a:t>
              </a:r>
              <a:r>
                <a:rPr lang="ja-JP" altLang="en-US" sz="1715" b="1" kern="0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　：　２階交流スペース　</a:t>
              </a:r>
              <a:endParaRPr lang="ja-JP" altLang="en-US" sz="1715" b="1" kern="100" dirty="0">
                <a:solidFill>
                  <a:srgbClr val="00009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marL="350386" lvl="1" algn="dist">
                <a:lnSpc>
                  <a:spcPts val="2900"/>
                </a:lnSpc>
                <a:tabLst>
                  <a:tab pos="1592046" algn="l"/>
                </a:tabLst>
              </a:pPr>
              <a:r>
                <a:rPr lang="ja-JP" altLang="en-US" sz="1715" b="1" kern="0" spc="193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持 ち 物　 </a:t>
              </a:r>
              <a:r>
                <a:rPr lang="ja-JP" altLang="en-US" sz="1715" b="1" kern="0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：　飲み物</a:t>
              </a:r>
              <a:r>
                <a:rPr lang="en-US" sz="1715" b="1" kern="0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,</a:t>
              </a:r>
              <a:r>
                <a:rPr lang="ja-JP" altLang="en-US" sz="1715" b="1" kern="0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歩きやすい靴でお越しください　</a:t>
              </a:r>
              <a:endParaRPr lang="ja-JP" altLang="en-US" sz="1715" b="1" kern="100" dirty="0">
                <a:solidFill>
                  <a:srgbClr val="00009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marL="350386" lvl="1" algn="dist">
                <a:lnSpc>
                  <a:spcPts val="2900"/>
                </a:lnSpc>
                <a:tabLst>
                  <a:tab pos="1592046" algn="l"/>
                </a:tabLst>
              </a:pPr>
              <a:r>
                <a:rPr lang="ja-JP" altLang="en-US" sz="1715" b="1" kern="0" spc="819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定　員</a:t>
              </a:r>
              <a:r>
                <a:rPr lang="ja-JP" altLang="en-US" sz="1715" b="1" kern="0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　　：　自由参加（予約制ではありません）　　　　　</a:t>
              </a:r>
              <a:endParaRPr lang="en-US" altLang="ja-JP" sz="1715" b="1" kern="0" dirty="0">
                <a:solidFill>
                  <a:srgbClr val="00009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endParaRPr>
            </a:p>
            <a:p>
              <a:pPr marL="351227" lvl="1">
                <a:lnSpc>
                  <a:spcPts val="2900"/>
                </a:lnSpc>
              </a:pPr>
              <a:r>
                <a:rPr lang="en-US" altLang="ja-JP" sz="1400" b="1" kern="0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*</a:t>
              </a:r>
              <a:r>
                <a:rPr lang="ja-JP" altLang="en-US" sz="1400" b="1" kern="100" dirty="0">
                  <a:solidFill>
                    <a:srgbClr val="000099"/>
                  </a:solidFill>
                  <a:latin typeface="BIZ UDPゴシック" panose="020B0400000000000000" pitchFamily="50" charset="-128"/>
                  <a:ea typeface="BIZ UDPゴシック" panose="020B0400000000000000" pitchFamily="50" charset="-128"/>
                  <a:cs typeface="Times New Roman" panose="02020603050405020304" pitchFamily="18" charset="0"/>
                </a:rPr>
                <a:t>人数が多い場合は見学・応援席となる場合があります</a:t>
              </a:r>
            </a:p>
            <a:p>
              <a:pPr marL="2952694">
                <a:lnSpc>
                  <a:spcPts val="3930"/>
                </a:lnSpc>
                <a:spcBef>
                  <a:spcPts val="655"/>
                </a:spcBef>
              </a:pPr>
              <a:r>
                <a:rPr lang="en-US" sz="1715" b="1" kern="100" dirty="0">
                  <a:latin typeface="BIZ UDPゴシック" panose="020B04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1715" kern="100" dirty="0"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marL="72786">
                <a:lnSpc>
                  <a:spcPct val="150000"/>
                </a:lnSpc>
              </a:pPr>
              <a:r>
                <a:rPr lang="en-US" sz="1715" b="1" kern="100" dirty="0">
                  <a:solidFill>
                    <a:srgbClr val="FF0000"/>
                  </a:solidFill>
                  <a:latin typeface="BIZ UDPゴシック" panose="020B04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en-US" altLang="ja-JP" sz="1715" b="1" kern="100" dirty="0">
                <a:solidFill>
                  <a:srgbClr val="006600"/>
                </a:solidFill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marL="72786">
                <a:lnSpc>
                  <a:spcPct val="150000"/>
                </a:lnSpc>
              </a:pPr>
              <a:endParaRPr lang="ja-JP" altLang="en-US" sz="1715" kern="100" dirty="0"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marL="72786">
                <a:lnSpc>
                  <a:spcPct val="150000"/>
                </a:lnSpc>
              </a:pPr>
              <a:r>
                <a:rPr lang="en-US" sz="1715" b="1" kern="100" dirty="0">
                  <a:solidFill>
                    <a:srgbClr val="006600"/>
                  </a:solidFill>
                  <a:latin typeface="BIZ UDPゴシック" panose="020B04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1715" kern="100" dirty="0"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marL="72786">
                <a:lnSpc>
                  <a:spcPct val="150000"/>
                </a:lnSpc>
              </a:pPr>
              <a:r>
                <a:rPr lang="en-US" sz="1715" kern="100" dirty="0">
                  <a:solidFill>
                    <a:srgbClr val="006600"/>
                  </a:solidFill>
                  <a:latin typeface="游ゴシック" panose="020B0400000000000000" pitchFamily="50" charset="-128"/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1715" kern="100" dirty="0">
                <a:ea typeface="游明朝" panose="02020400000000000000" pitchFamily="18" charset="-128"/>
                <a:cs typeface="Times New Roman" panose="02020603050405020304" pitchFamily="18" charset="0"/>
              </a:endParaRPr>
            </a:p>
            <a:p>
              <a:pPr marL="72786"/>
              <a:r>
                <a:rPr lang="en-US" sz="1715" kern="100" dirty="0">
                  <a:ea typeface="游明朝" panose="02020400000000000000" pitchFamily="18" charset="-128"/>
                  <a:cs typeface="Times New Roman" panose="02020603050405020304" pitchFamily="18" charset="0"/>
                </a:rPr>
                <a:t> </a:t>
              </a:r>
              <a:endParaRPr lang="ja-JP" altLang="en-US" sz="1715" kern="100" dirty="0"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sp>
        <p:nvSpPr>
          <p:cNvPr id="28" name="正方形/長方形 1">
            <a:extLst>
              <a:ext uri="{FF2B5EF4-FFF2-40B4-BE49-F238E27FC236}">
                <a16:creationId xmlns:a16="http://schemas.microsoft.com/office/drawing/2014/main" id="{6885561B-9E85-59C9-519E-B0FC904DF55B}"/>
              </a:ext>
            </a:extLst>
          </p:cNvPr>
          <p:cNvSpPr>
            <a:spLocks noChangeArrowheads="1"/>
          </p:cNvSpPr>
          <p:nvPr/>
        </p:nvSpPr>
        <p:spPr bwMode="auto">
          <a:xfrm rot="1487966">
            <a:off x="1153794" y="1241051"/>
            <a:ext cx="551986" cy="74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9913" tIns="24956" rIns="49913" bIns="24956" numCol="1" anchor="ctr" anchorCtr="0" compatLnSpc="1">
            <a:prstTxWarp prst="textNoShape">
              <a:avLst/>
            </a:prstTxWarp>
          </a:bodyPr>
          <a:lstStyle/>
          <a:p>
            <a:pPr algn="ctr" defTabSz="4991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6141" b="1" dirty="0">
                <a:solidFill>
                  <a:srgbClr val="FF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ゆ</a:t>
            </a:r>
            <a:endParaRPr lang="ja-JP" altLang="ja-JP" sz="6141" dirty="0">
              <a:solidFill>
                <a:srgbClr val="FF0000"/>
              </a:solidFill>
              <a:latin typeface="Arial" panose="020B060402020202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94AE7D3-6B94-5C93-30B7-A3CDBE7CED41}"/>
              </a:ext>
            </a:extLst>
          </p:cNvPr>
          <p:cNvSpPr>
            <a:spLocks noChangeArrowheads="1"/>
          </p:cNvSpPr>
          <p:nvPr/>
        </p:nvSpPr>
        <p:spPr bwMode="auto">
          <a:xfrm rot="20537486">
            <a:off x="1842347" y="1116530"/>
            <a:ext cx="753890" cy="690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9913" tIns="24956" rIns="49913" bIns="24956" numCol="1" anchor="ctr" anchorCtr="0" compatLnSpc="1">
            <a:prstTxWarp prst="textNoShape">
              <a:avLst/>
            </a:prstTxWarp>
          </a:bodyPr>
          <a:lstStyle/>
          <a:p>
            <a:pPr algn="ctr" defTabSz="4991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6141" b="1" dirty="0">
                <a:solidFill>
                  <a:srgbClr val="CC0099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る</a:t>
            </a:r>
            <a:endParaRPr lang="ja-JP" altLang="ja-JP" sz="6141" dirty="0">
              <a:latin typeface="Arial" panose="020B0604020202020204" pitchFamily="34" charset="0"/>
            </a:endParaRPr>
          </a:p>
        </p:txBody>
      </p:sp>
      <p:sp>
        <p:nvSpPr>
          <p:cNvPr id="30" name="Rectangle 27">
            <a:extLst>
              <a:ext uri="{FF2B5EF4-FFF2-40B4-BE49-F238E27FC236}">
                <a16:creationId xmlns:a16="http://schemas.microsoft.com/office/drawing/2014/main" id="{BE4BD232-A68D-4A60-9F23-95CA0C2E0C6B}"/>
              </a:ext>
            </a:extLst>
          </p:cNvPr>
          <p:cNvSpPr>
            <a:spLocks noChangeArrowheads="1"/>
          </p:cNvSpPr>
          <p:nvPr/>
        </p:nvSpPr>
        <p:spPr bwMode="auto">
          <a:xfrm rot="917664">
            <a:off x="2773236" y="1442724"/>
            <a:ext cx="447735" cy="798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9913" tIns="24956" rIns="49913" bIns="24956" numCol="1" anchor="ctr" anchorCtr="0" compatLnSpc="1">
            <a:prstTxWarp prst="textNoShape">
              <a:avLst/>
            </a:prstTxWarp>
          </a:bodyPr>
          <a:lstStyle/>
          <a:p>
            <a:pPr algn="ctr" defTabSz="4991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6141" b="1" dirty="0">
                <a:solidFill>
                  <a:srgbClr val="99000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ら</a:t>
            </a:r>
            <a:endParaRPr lang="ja-JP" altLang="ja-JP" sz="6141" dirty="0">
              <a:latin typeface="Arial" panose="020B0604020202020204" pitchFamily="34" charset="0"/>
            </a:endParaRPr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108EB998-70FF-0DD5-6F6E-2F85952ED906}"/>
              </a:ext>
            </a:extLst>
          </p:cNvPr>
          <p:cNvSpPr>
            <a:spLocks noChangeArrowheads="1"/>
          </p:cNvSpPr>
          <p:nvPr/>
        </p:nvSpPr>
        <p:spPr bwMode="auto">
          <a:xfrm rot="20216729">
            <a:off x="3438050" y="1332328"/>
            <a:ext cx="499127" cy="7738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9913" tIns="24956" rIns="49913" bIns="24956" numCol="1" anchor="ctr" anchorCtr="0" compatLnSpc="1">
            <a:prstTxWarp prst="textNoShape">
              <a:avLst/>
            </a:prstTxWarp>
          </a:bodyPr>
          <a:lstStyle/>
          <a:p>
            <a:pPr algn="ctr" defTabSz="499105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ja-JP" altLang="ja-JP" sz="6141" b="1" dirty="0">
                <a:solidFill>
                  <a:srgbClr val="0070C0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く</a:t>
            </a:r>
            <a:endParaRPr lang="ja-JP" altLang="ja-JP" sz="6141" dirty="0">
              <a:latin typeface="Arial" panose="020B0604020202020204" pitchFamily="34" charset="0"/>
            </a:endParaRPr>
          </a:p>
        </p:txBody>
      </p:sp>
      <p:sp>
        <p:nvSpPr>
          <p:cNvPr id="33" name="Rectangle 30">
            <a:extLst>
              <a:ext uri="{FF2B5EF4-FFF2-40B4-BE49-F238E27FC236}">
                <a16:creationId xmlns:a16="http://schemas.microsoft.com/office/drawing/2014/main" id="{B2E14054-BBE1-4A5A-8477-34B26E27B7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23909" y="2724291"/>
            <a:ext cx="100865" cy="201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9913" tIns="24956" rIns="49913" bIns="24956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982"/>
          </a:p>
        </p:txBody>
      </p:sp>
      <p:sp>
        <p:nvSpPr>
          <p:cNvPr id="34" name="Rectangle 54">
            <a:extLst>
              <a:ext uri="{FF2B5EF4-FFF2-40B4-BE49-F238E27FC236}">
                <a16:creationId xmlns:a16="http://schemas.microsoft.com/office/drawing/2014/main" id="{F22DFF3B-EA2C-0D6C-AF53-28376DF1F5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-623909" y="2849073"/>
            <a:ext cx="100865" cy="201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49913" tIns="24956" rIns="49913" bIns="24956" numCol="1" anchor="ctr" anchorCtr="0" compatLnSpc="1">
            <a:prstTxWarp prst="textNoShape">
              <a:avLst/>
            </a:prstTxWarp>
            <a:spAutoFit/>
          </a:bodyPr>
          <a:lstStyle/>
          <a:p>
            <a:endParaRPr lang="ja-JP" altLang="en-US" sz="982"/>
          </a:p>
        </p:txBody>
      </p:sp>
      <p:sp>
        <p:nvSpPr>
          <p:cNvPr id="48" name="四角形: 角を丸くする 47">
            <a:extLst>
              <a:ext uri="{FF2B5EF4-FFF2-40B4-BE49-F238E27FC236}">
                <a16:creationId xmlns:a16="http://schemas.microsoft.com/office/drawing/2014/main" id="{4DA02857-A130-258B-4C93-91D932A05108}"/>
              </a:ext>
            </a:extLst>
          </p:cNvPr>
          <p:cNvSpPr/>
          <p:nvPr/>
        </p:nvSpPr>
        <p:spPr>
          <a:xfrm>
            <a:off x="376724" y="7322208"/>
            <a:ext cx="6108404" cy="1207466"/>
          </a:xfrm>
          <a:prstGeom prst="roundRect">
            <a:avLst/>
          </a:prstGeom>
          <a:solidFill>
            <a:schemeClr val="bg1">
              <a:alpha val="76000"/>
            </a:schemeClr>
          </a:solidFill>
          <a:ln w="101600" cap="flat" cmpd="sng" algn="ctr">
            <a:solidFill>
              <a:srgbClr val="FD9991"/>
            </a:solidFill>
            <a:prstDash val="solid"/>
            <a:miter lim="800000"/>
          </a:ln>
          <a:effectLst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49913" tIns="24956" rIns="49913" bIns="24956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874" b="1" kern="100" dirty="0">
                <a:solidFill>
                  <a:srgbClr val="000000"/>
                </a:solidFill>
                <a:effectLst>
                  <a:outerShdw blurRad="1270000" dist="50800" dir="5400000" algn="ctr" rotWithShape="0">
                    <a:srgbClr val="000000">
                      <a:alpha val="0"/>
                    </a:srgbClr>
                  </a:outerShdw>
                </a:effectLst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en-US" sz="573" kern="100" dirty="0">
              <a:effectLst>
                <a:outerShdw blurRad="1270000" dist="50800" dir="5400000" algn="ctr" rotWithShape="0">
                  <a:srgbClr val="000000">
                    <a:alpha val="0"/>
                  </a:srgbClr>
                </a:outerShdw>
              </a:effectLst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49" name="テキスト ボックス 1">
            <a:extLst>
              <a:ext uri="{FF2B5EF4-FFF2-40B4-BE49-F238E27FC236}">
                <a16:creationId xmlns:a16="http://schemas.microsoft.com/office/drawing/2014/main" id="{AEE5859F-D6AB-8515-93FF-39B6D7534B94}"/>
              </a:ext>
            </a:extLst>
          </p:cNvPr>
          <p:cNvSpPr txBox="1"/>
          <p:nvPr/>
        </p:nvSpPr>
        <p:spPr>
          <a:xfrm rot="10800000" flipV="1">
            <a:off x="3329642" y="7398823"/>
            <a:ext cx="2910846" cy="33182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49913" tIns="24956" rIns="49913" bIns="2495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488825" lvl="1" indent="-239272" algn="just">
              <a:lnSpc>
                <a:spcPts val="1091"/>
              </a:lnSpc>
              <a:spcBef>
                <a:spcPts val="655"/>
              </a:spcBef>
              <a:buFont typeface="Wingdings" panose="05000000000000000000" pitchFamily="2" charset="2"/>
              <a:buChar char="Ø"/>
            </a:pPr>
            <a:endParaRPr lang="ja-JP" altLang="en-US" sz="1396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just">
              <a:lnSpc>
                <a:spcPts val="1091"/>
              </a:lnSpc>
              <a:spcAft>
                <a:spcPts val="655"/>
              </a:spcAft>
            </a:pPr>
            <a:r>
              <a:rPr lang="en-US" sz="874" b="1" kern="100" dirty="0"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altLang="en-US" sz="573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19636" indent="-119636" algn="just">
              <a:spcAft>
                <a:spcPts val="655"/>
              </a:spcAft>
              <a:buFont typeface="Wingdings" panose="05000000000000000000" pitchFamily="2" charset="2"/>
              <a:buChar char="Ø"/>
            </a:pPr>
            <a:endParaRPr lang="ja-JP" altLang="en-US" sz="573" kern="100" dirty="0"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" name="波線 2">
            <a:extLst>
              <a:ext uri="{FF2B5EF4-FFF2-40B4-BE49-F238E27FC236}">
                <a16:creationId xmlns:a16="http://schemas.microsoft.com/office/drawing/2014/main" id="{3E2939B1-6276-9556-14C1-6AECD9CEADDD}"/>
              </a:ext>
            </a:extLst>
          </p:cNvPr>
          <p:cNvSpPr/>
          <p:nvPr/>
        </p:nvSpPr>
        <p:spPr>
          <a:xfrm>
            <a:off x="2790065" y="6958564"/>
            <a:ext cx="1368369" cy="514205"/>
          </a:xfrm>
          <a:prstGeom prst="wave">
            <a:avLst/>
          </a:prstGeom>
          <a:pattFill prst="pct60">
            <a:fgClr>
              <a:srgbClr val="FD9991"/>
            </a:fgClr>
            <a:bgClr>
              <a:schemeClr val="bg1"/>
            </a:bgClr>
          </a:pattFill>
          <a:ln>
            <a:gradFill>
              <a:gsLst>
                <a:gs pos="0">
                  <a:srgbClr val="FD9991"/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954" b="1" dirty="0">
                <a:solidFill>
                  <a:srgbClr val="000099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内　容</a:t>
            </a:r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C44DE16D-5094-21ED-4674-8ED595B22D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059743">
            <a:off x="5604494" y="74433"/>
            <a:ext cx="1455567" cy="1203002"/>
          </a:xfrm>
          <a:prstGeom prst="rect">
            <a:avLst/>
          </a:prstGeom>
        </p:spPr>
      </p:pic>
      <p:sp>
        <p:nvSpPr>
          <p:cNvPr id="50" name="テキスト ボックス 1">
            <a:extLst>
              <a:ext uri="{FF2B5EF4-FFF2-40B4-BE49-F238E27FC236}">
                <a16:creationId xmlns:a16="http://schemas.microsoft.com/office/drawing/2014/main" id="{798E464B-5408-96FE-8F27-0F5153DE15F4}"/>
              </a:ext>
            </a:extLst>
          </p:cNvPr>
          <p:cNvSpPr txBox="1"/>
          <p:nvPr/>
        </p:nvSpPr>
        <p:spPr>
          <a:xfrm rot="10800000" flipV="1">
            <a:off x="563358" y="7802781"/>
            <a:ext cx="4025906" cy="29304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49913" tIns="24956" rIns="49913" bIns="2495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19636" indent="-119636">
              <a:spcAft>
                <a:spcPts val="655"/>
              </a:spcAft>
              <a:buFont typeface="Wingdings" panose="05000000000000000000" pitchFamily="2" charset="2"/>
              <a:buChar char="Ø"/>
            </a:pPr>
            <a:r>
              <a:rPr lang="ja-JP" altLang="en-US" sz="1715" b="1" kern="100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色</a:t>
            </a:r>
            <a:r>
              <a:rPr lang="ja-JP" altLang="en-US" sz="1715" b="1" kern="1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色使って画面で脳トレ＆書いて脳トレ</a:t>
            </a:r>
            <a:endParaRPr lang="ja-JP" altLang="en-US" sz="1715" b="1" kern="100" dirty="0"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2" name="テキスト ボックス 636137375">
            <a:extLst>
              <a:ext uri="{FF2B5EF4-FFF2-40B4-BE49-F238E27FC236}">
                <a16:creationId xmlns:a16="http://schemas.microsoft.com/office/drawing/2014/main" id="{FB67F38E-B5AD-7CC4-4FD6-C736E2950523}"/>
              </a:ext>
            </a:extLst>
          </p:cNvPr>
          <p:cNvSpPr txBox="1"/>
          <p:nvPr/>
        </p:nvSpPr>
        <p:spPr>
          <a:xfrm>
            <a:off x="1332480" y="3562726"/>
            <a:ext cx="5075217" cy="1314190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49913" tIns="24956" rIns="49913" bIns="2495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lnSpc>
                <a:spcPts val="3200"/>
              </a:lnSpc>
            </a:pPr>
            <a:r>
              <a:rPr lang="ja-JP" altLang="en-US" sz="2000" b="1" kern="100" dirty="0">
                <a:ln w="6604" cap="flat" cmpd="sng" algn="ctr">
                  <a:noFill/>
                  <a:prstDash val="solid"/>
                  <a:round/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 </a:t>
            </a:r>
            <a:r>
              <a:rPr lang="ja-JP" altLang="en-US" sz="2000" b="1" kern="100" dirty="0">
                <a:ln w="6604" cap="flat" cmpd="sng" algn="ctr">
                  <a:noFill/>
                  <a:prstDash val="solid"/>
                  <a:round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開催日 ・・ ３　月　１６　日　（月）　　　　　　</a:t>
            </a:r>
            <a:endParaRPr lang="en-US" altLang="ja-JP" sz="2000" b="1" kern="100" dirty="0">
              <a:ln w="6604" cap="flat" cmpd="sng" algn="ctr">
                <a:noFill/>
                <a:prstDash val="solid"/>
                <a:round/>
              </a:ln>
              <a:solidFill>
                <a:schemeClr val="tx1">
                  <a:lumMod val="75000"/>
                  <a:lumOff val="25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 defTabSz="576000">
              <a:lnSpc>
                <a:spcPts val="3200"/>
              </a:lnSpc>
            </a:pPr>
            <a:r>
              <a:rPr lang="ja-JP" altLang="en-US" sz="2000" b="1" kern="100" dirty="0">
                <a:ln w="6604" cap="flat" cmpd="sng" algn="ctr">
                  <a:noFill/>
                  <a:prstDash val="solid"/>
                  <a:round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 時  間  ・・ １０：００～１１：００　</a:t>
            </a:r>
            <a:r>
              <a:rPr lang="ja-JP" altLang="en-US" sz="2000" b="1" kern="100" dirty="0">
                <a:ln w="6604" cap="flat" cmpd="sng" algn="ctr">
                  <a:noFill/>
                  <a:prstDash val="solid"/>
                  <a:round/>
                </a:ln>
                <a:solidFill>
                  <a:schemeClr val="tx1">
                    <a:lumMod val="65000"/>
                    <a:lumOff val="35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altLang="en-US" sz="2000" b="1" kern="100" dirty="0">
                <a:ln w="6604" cap="flat" cmpd="sng" algn="ctr">
                  <a:noFill/>
                  <a:prstDash val="solid"/>
                  <a:round/>
                </a:ln>
                <a:solidFill>
                  <a:schemeClr val="accent1">
                    <a:lumMod val="50000"/>
                  </a:schemeClr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</a:t>
            </a:r>
            <a:endParaRPr lang="en-US" altLang="ja-JP" sz="2000" b="1" kern="100" dirty="0">
              <a:ln w="6604" cap="flat" cmpd="sng" algn="ctr">
                <a:noFill/>
                <a:prstDash val="solid"/>
                <a:round/>
              </a:ln>
              <a:solidFill>
                <a:schemeClr val="accent1">
                  <a:lumMod val="50000"/>
                </a:schemeClr>
              </a:solidFill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3140"/>
              </a:lnSpc>
            </a:pPr>
            <a:r>
              <a:rPr lang="ja-JP" altLang="en-US" sz="3143" b="1" kern="100" dirty="0">
                <a:ln w="6604" cap="flat" cmpd="sng" algn="ctr">
                  <a:noFill/>
                  <a:prstDash val="solid"/>
                  <a:round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</a:t>
            </a:r>
            <a:endParaRPr lang="en-US" altLang="ja-JP" sz="3143" b="1" kern="100" dirty="0">
              <a:ln w="6604" cap="flat" cmpd="sng" algn="ctr">
                <a:noFill/>
                <a:prstDash val="solid"/>
                <a:round/>
              </a:ln>
              <a:solidFill>
                <a:srgbClr val="002060"/>
              </a:solidFill>
              <a:effectLst>
                <a:outerShdw dist="38100" dir="2700000" algn="tl" rotWithShape="0">
                  <a:schemeClr val="accent2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  <a:p>
            <a:pPr algn="just">
              <a:lnSpc>
                <a:spcPts val="3140"/>
              </a:lnSpc>
            </a:pPr>
            <a:r>
              <a:rPr lang="ja-JP" altLang="en-US" sz="2329" b="1" kern="100" dirty="0">
                <a:ln w="6604" cap="flat" cmpd="sng" algn="ctr">
                  <a:noFill/>
                  <a:prstDash val="solid"/>
                  <a:round/>
                </a:ln>
                <a:solidFill>
                  <a:srgbClr val="002060"/>
                </a:solidFill>
                <a:effectLst>
                  <a:outerShdw dist="38100" dir="2700000" algn="tl" rotWithShape="0">
                    <a:schemeClr val="accent2"/>
                  </a:outerShdw>
                </a:effectLst>
                <a:latin typeface="HGP創英角ﾎﾟｯﾌﾟ体" panose="040B0A00000000000000" pitchFamily="50" charset="-128"/>
                <a:ea typeface="HGP創英角ﾎﾟｯﾌﾟ体" panose="040B0A00000000000000" pitchFamily="50" charset="-128"/>
                <a:cs typeface="Times New Roman" panose="02020603050405020304" pitchFamily="18" charset="0"/>
              </a:rPr>
              <a:t>　　　　　　</a:t>
            </a:r>
            <a:endParaRPr lang="ja-JP" altLang="en-US" sz="3349" b="1" kern="100" dirty="0">
              <a:ln w="6604" cap="flat" cmpd="sng" algn="ctr">
                <a:solidFill>
                  <a:srgbClr val="DD8047"/>
                </a:solidFill>
                <a:prstDash val="solid"/>
                <a:round/>
              </a:ln>
              <a:solidFill>
                <a:srgbClr val="002060"/>
              </a:solidFill>
              <a:effectLst>
                <a:outerShdw dist="38100" dir="2700000" algn="tl" rotWithShape="0">
                  <a:srgbClr val="FA2616"/>
                </a:outerShdw>
              </a:effectLst>
              <a:latin typeface="HGP創英角ﾎﾟｯﾌﾟ体" panose="040B0A00000000000000" pitchFamily="50" charset="-128"/>
              <a:ea typeface="HGP創英角ﾎﾟｯﾌﾟ体" panose="040B0A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5" name="テキスト ボックス 1">
            <a:extLst>
              <a:ext uri="{FF2B5EF4-FFF2-40B4-BE49-F238E27FC236}">
                <a16:creationId xmlns:a16="http://schemas.microsoft.com/office/drawing/2014/main" id="{F59C5025-690B-D6EF-405B-3D9C8434422F}"/>
              </a:ext>
            </a:extLst>
          </p:cNvPr>
          <p:cNvSpPr txBox="1"/>
          <p:nvPr/>
        </p:nvSpPr>
        <p:spPr>
          <a:xfrm>
            <a:off x="2987735" y="3158142"/>
            <a:ext cx="1208670" cy="2856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non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33350" algn="l">
              <a:lnSpc>
                <a:spcPct val="150000"/>
              </a:lnSpc>
              <a:buNone/>
            </a:pPr>
            <a:r>
              <a:rPr lang="ja-JP" altLang="en-US" sz="1400" b="1" kern="100" dirty="0">
                <a:solidFill>
                  <a:schemeClr val="accent1">
                    <a:lumMod val="50000"/>
                  </a:schemeClr>
                </a:solidFill>
                <a:effectLst/>
                <a:latin typeface="HG創英角ｺﾞｼｯｸUB" panose="020B0909000000000000" pitchFamily="49" charset="-128"/>
                <a:ea typeface="HG創英角ｺﾞｼｯｸUB" panose="020B0909000000000000" pitchFamily="49" charset="-128"/>
                <a:cs typeface="Times New Roman" panose="02020603050405020304" pitchFamily="18" charset="0"/>
              </a:rPr>
              <a:t>軽度認知症害</a:t>
            </a:r>
            <a:endParaRPr lang="ja-JP" sz="1400" b="1" kern="100" dirty="0">
              <a:solidFill>
                <a:schemeClr val="accent1">
                  <a:lumMod val="50000"/>
                </a:schemeClr>
              </a:solidFill>
              <a:effectLst/>
              <a:latin typeface="HG創英角ｺﾞｼｯｸUB" panose="020B0909000000000000" pitchFamily="49" charset="-128"/>
              <a:ea typeface="HG創英角ｺﾞｼｯｸUB" panose="020B0909000000000000" pitchFamily="49" charset="-128"/>
              <a:cs typeface="Times New Roman" panose="02020603050405020304" pitchFamily="18" charset="0"/>
            </a:endParaRPr>
          </a:p>
          <a:p>
            <a:pPr marL="133350" algn="l">
              <a:lnSpc>
                <a:spcPct val="150000"/>
              </a:lnSpc>
              <a:buNone/>
            </a:pPr>
            <a:r>
              <a:rPr lang="ja-JP" sz="2000" b="1" kern="100" dirty="0">
                <a:solidFill>
                  <a:srgbClr val="0066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r>
              <a:rPr lang="ja-JP" altLang="en-US" sz="2000" b="1" kern="100" dirty="0">
                <a:solidFill>
                  <a:srgbClr val="0066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r>
              <a:rPr lang="ja-JP" sz="2000" b="1" kern="100" dirty="0">
                <a:solidFill>
                  <a:srgbClr val="0066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　　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 algn="just">
              <a:lnSpc>
                <a:spcPct val="150000"/>
              </a:lnSpc>
              <a:buNone/>
            </a:pPr>
            <a:r>
              <a:rPr lang="ja-JP" sz="2000" b="1" kern="100" dirty="0">
                <a:solidFill>
                  <a:srgbClr val="0066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　　　　　</a:t>
            </a:r>
            <a:r>
              <a:rPr lang="en-US" sz="2000" b="1" kern="100" dirty="0">
                <a:solidFill>
                  <a:srgbClr val="006600"/>
                </a:solidFill>
                <a:effectLst/>
                <a:latin typeface="BIZ UDP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 algn="l">
              <a:lnSpc>
                <a:spcPct val="150000"/>
              </a:lnSpc>
              <a:buNone/>
            </a:pPr>
            <a:r>
              <a:rPr lang="ja-JP" sz="2000" b="1" kern="100" dirty="0">
                <a:solidFill>
                  <a:srgbClr val="006600"/>
                </a:solidFill>
                <a:effectLst/>
                <a:ea typeface="BIZ UDPゴシック" panose="020B0400000000000000" pitchFamily="50" charset="-128"/>
                <a:cs typeface="Times New Roman" panose="02020603050405020304" pitchFamily="18" charset="0"/>
              </a:rPr>
              <a:t>　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 algn="l">
              <a:lnSpc>
                <a:spcPct val="150000"/>
              </a:lnSpc>
              <a:buNone/>
            </a:pPr>
            <a:r>
              <a:rPr lang="en-US" sz="2800" kern="100" dirty="0">
                <a:solidFill>
                  <a:srgbClr val="006600"/>
                </a:solidFill>
                <a:effectLst/>
                <a:latin typeface="游ゴシック" panose="020B0400000000000000" pitchFamily="50" charset="-128"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marL="133350" algn="just">
              <a:buNone/>
            </a:pPr>
            <a:r>
              <a:rPr lang="en-US" sz="1050" kern="100" dirty="0">
                <a:effectLst/>
                <a:ea typeface="游明朝" panose="02020400000000000000" pitchFamily="18" charset="-128"/>
                <a:cs typeface="Times New Roman" panose="02020603050405020304" pitchFamily="18" charset="0"/>
              </a:rPr>
              <a:t> 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0" name="テキスト ボックス 1">
            <a:extLst>
              <a:ext uri="{FF2B5EF4-FFF2-40B4-BE49-F238E27FC236}">
                <a16:creationId xmlns:a16="http://schemas.microsoft.com/office/drawing/2014/main" id="{C59F76E2-4881-15A3-1256-AD9447F11B14}"/>
              </a:ext>
            </a:extLst>
          </p:cNvPr>
          <p:cNvSpPr txBox="1"/>
          <p:nvPr/>
        </p:nvSpPr>
        <p:spPr>
          <a:xfrm rot="10800000" flipV="1">
            <a:off x="575407" y="7432009"/>
            <a:ext cx="2090874" cy="21749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49913" tIns="24956" rIns="49913" bIns="2495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19636" indent="-119636">
              <a:spcAft>
                <a:spcPts val="655"/>
              </a:spcAft>
              <a:buFont typeface="Wingdings" panose="05000000000000000000" pitchFamily="2" charset="2"/>
              <a:buChar char="Ø"/>
            </a:pPr>
            <a:r>
              <a:rPr lang="ja-JP" altLang="en-US" sz="1715" b="1" kern="1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知って安心♡　物忘れ？・</a:t>
            </a:r>
            <a:r>
              <a:rPr lang="en-US" altLang="ja-JP" sz="1715" b="1" kern="1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MCI</a:t>
            </a:r>
            <a:r>
              <a:rPr lang="ja-JP" altLang="en-US" sz="1715" b="1" kern="1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（軽度認知症害）の違い</a:t>
            </a:r>
          </a:p>
        </p:txBody>
      </p:sp>
      <p:sp>
        <p:nvSpPr>
          <p:cNvPr id="24" name="テキスト ボックス 1">
            <a:extLst>
              <a:ext uri="{FF2B5EF4-FFF2-40B4-BE49-F238E27FC236}">
                <a16:creationId xmlns:a16="http://schemas.microsoft.com/office/drawing/2014/main" id="{C0C483B6-4880-783B-0EB8-C8A23BCB06D8}"/>
              </a:ext>
            </a:extLst>
          </p:cNvPr>
          <p:cNvSpPr txBox="1"/>
          <p:nvPr/>
        </p:nvSpPr>
        <p:spPr>
          <a:xfrm rot="10800000" flipV="1">
            <a:off x="575407" y="8174003"/>
            <a:ext cx="2634997" cy="293041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none" lIns="49913" tIns="24956" rIns="49913" bIns="24956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119636" indent="-119636">
              <a:spcAft>
                <a:spcPts val="655"/>
              </a:spcAft>
              <a:buFont typeface="Wingdings" panose="05000000000000000000" pitchFamily="2" charset="2"/>
              <a:buChar char="Ø"/>
            </a:pPr>
            <a:r>
              <a:rPr lang="ja-JP" altLang="en-US" sz="1715" b="1" kern="100" dirty="0">
                <a:solidFill>
                  <a:schemeClr val="accent1">
                    <a:lumMod val="7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懐かしの「かるた」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79C2D04F-700F-13D4-9A6B-159E2D74D6D1}"/>
              </a:ext>
            </a:extLst>
          </p:cNvPr>
          <p:cNvSpPr txBox="1"/>
          <p:nvPr/>
        </p:nvSpPr>
        <p:spPr>
          <a:xfrm>
            <a:off x="750409" y="4731767"/>
            <a:ext cx="6338815" cy="7278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34204">
              <a:lnSpc>
                <a:spcPts val="2600"/>
              </a:lnSpc>
            </a:pPr>
            <a:r>
              <a:rPr lang="ja-JP" altLang="en-US" sz="1600" b="1" kern="0" dirty="0">
                <a:ln w="11113" cap="flat" cmpd="sng" algn="ctr">
                  <a:noFill/>
                  <a:prstDash val="solid"/>
                  <a:round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１０時から始まります。間に合うようご来館ください</a:t>
            </a:r>
            <a:endParaRPr lang="en-US" altLang="ja-JP" sz="1600" b="1" kern="100" dirty="0">
              <a:solidFill>
                <a:schemeClr val="tx1">
                  <a:lumMod val="75000"/>
                  <a:lumOff val="2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Times New Roman" panose="02020603050405020304" pitchFamily="18" charset="0"/>
            </a:endParaRPr>
          </a:p>
          <a:p>
            <a:pPr marL="234204">
              <a:lnSpc>
                <a:spcPts val="2600"/>
              </a:lnSpc>
            </a:pPr>
            <a:r>
              <a:rPr lang="ja-JP" altLang="en-US" sz="1600" b="1" kern="100" dirty="0">
                <a:ln w="11113" cap="flat" cmpd="sng" algn="ctr">
                  <a:noFill/>
                  <a:prstDash val="solid"/>
                  <a:round/>
                </a:ln>
                <a:solidFill>
                  <a:schemeClr val="tx1">
                    <a:lumMod val="75000"/>
                    <a:lumOff val="2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Times New Roman" panose="02020603050405020304" pitchFamily="18" charset="0"/>
              </a:rPr>
              <a:t>内容によっては途中参加ができない場合があります</a:t>
            </a:r>
          </a:p>
        </p:txBody>
      </p:sp>
    </p:spTree>
    <p:extLst>
      <p:ext uri="{BB962C8B-B14F-4D97-AF65-F5344CB8AC3E}">
        <p14:creationId xmlns:p14="http://schemas.microsoft.com/office/powerpoint/2010/main" val="2601547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2922</TotalTime>
  <Words>202</Words>
  <Application>Microsoft Office PowerPoint</Application>
  <PresentationFormat>画面に合わせる (4:3)</PresentationFormat>
  <Paragraphs>64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2" baseType="lpstr">
      <vt:lpstr>BIZ UDPゴシック</vt:lpstr>
      <vt:lpstr>HGP創英角ﾎﾟｯﾌﾟ体</vt:lpstr>
      <vt:lpstr>HG創英角ｺﾞｼｯｸUB</vt:lpstr>
      <vt:lpstr>游ゴシック</vt:lpstr>
      <vt:lpstr>游明朝</vt:lpstr>
      <vt:lpstr>Arial</vt:lpstr>
      <vt:lpstr>Calibri</vt:lpstr>
      <vt:lpstr>Calibri Light</vt:lpstr>
      <vt:lpstr>Segoe UI Emoji</vt:lpstr>
      <vt:lpstr>Wingdings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Kamepula7</dc:creator>
  <cp:lastModifiedBy>Kamepula7</cp:lastModifiedBy>
  <cp:revision>25</cp:revision>
  <cp:lastPrinted>2026-03-05T04:33:19Z</cp:lastPrinted>
  <dcterms:created xsi:type="dcterms:W3CDTF">2025-01-27T05:06:07Z</dcterms:created>
  <dcterms:modified xsi:type="dcterms:W3CDTF">2026-03-05T05:50:33Z</dcterms:modified>
</cp:coreProperties>
</file>